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72" r:id="rId11"/>
    <p:sldId id="262" r:id="rId12"/>
    <p:sldId id="263" r:id="rId13"/>
    <p:sldId id="264" r:id="rId14"/>
    <p:sldId id="265" r:id="rId15"/>
    <p:sldId id="266" r:id="rId16"/>
    <p:sldId id="271" r:id="rId17"/>
    <p:sldId id="267" r:id="rId18"/>
    <p:sldId id="268" r:id="rId19"/>
    <p:sldId id="269" r:id="rId20"/>
    <p:sldId id="270" r:id="rId21"/>
  </p:sldIdLst>
  <p:sldSz cx="12192000" cy="6858000"/>
  <p:notesSz cx="6858000" cy="9144000"/>
  <p:embeddedFontLst>
    <p:embeddedFont>
      <p:font typeface="Inter" panose="020B0604020202020204" charset="0"/>
      <p:regular r:id="rId23"/>
      <p:bold r:id="rId24"/>
      <p:italic r:id="rId25"/>
      <p:boldItalic r:id="rId26"/>
    </p:embeddedFont>
    <p:embeddedFont>
      <p:font typeface="Montserrat" panose="00000500000000000000" pitchFamily="2" charset="0"/>
      <p:regular r:id="rId27"/>
      <p:bold r:id="rId28"/>
      <p:italic r:id="rId29"/>
      <p:boldItalic r:id="rId30"/>
    </p:embeddedFont>
    <p:embeddedFont>
      <p:font typeface="Montserrat SemiBold" panose="00000700000000000000" pitchFamily="2" charset="0"/>
      <p:regular r:id="rId31"/>
      <p:bold r:id="rId32"/>
      <p:italic r:id="rId33"/>
      <p:boldItalic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39" roundtripDataSignature="AMtx7mhv+l1UZFS1KkJzp0t9nUc+xJNF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5CB288-832C-4783-A942-14A73112D64B}" v="272" dt="2026-06-03T19:25:12.146"/>
  </p1510:revLst>
</p1510:revInfo>
</file>

<file path=ppt/tableStyles.xml><?xml version="1.0" encoding="utf-8"?>
<a:tblStyleLst xmlns:a="http://schemas.openxmlformats.org/drawingml/2006/main" def="{3942B7CF-453D-43C1-AB51-CB6CFFCC6195}">
  <a:tblStyle styleId="{3942B7CF-453D-43C1-AB51-CB6CFFCC6195}" styleName="Table_0">
    <a:wholeTbl>
      <a:tcTxStyle b="off" i="off">
        <a:font>
          <a:latin typeface="Inter"/>
          <a:ea typeface="Inter"/>
          <a:cs typeface="Inter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8EC"/>
          </a:solidFill>
        </a:fill>
      </a:tcStyle>
    </a:wholeTbl>
    <a:band1H>
      <a:tcTxStyle/>
      <a:tcStyle>
        <a:tcBdr/>
        <a:fill>
          <a:solidFill>
            <a:srgbClr val="CCCF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CF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Inter"/>
          <a:ea typeface="Inter"/>
          <a:cs typeface="Inter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Inter"/>
          <a:ea typeface="Inter"/>
          <a:cs typeface="Inter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Inter"/>
          <a:ea typeface="Inter"/>
          <a:cs typeface="Inter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Inter"/>
          <a:ea typeface="Inter"/>
          <a:cs typeface="Inter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customschemas.google.com/relationships/presentationmetadata" Target="metadata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ne Van Laer" userId="0f50d1a7-4a0e-4898-b1e3-1fd06bd236a2" providerId="ADAL" clId="{529390B6-BFAC-478D-9E76-4E51F10AFC61}"/>
    <pc:docChg chg="modSld">
      <pc:chgData name="Janne Van Laer" userId="0f50d1a7-4a0e-4898-b1e3-1fd06bd236a2" providerId="ADAL" clId="{529390B6-BFAC-478D-9E76-4E51F10AFC61}" dt="2026-05-26T09:44:46.584" v="79" actId="20577"/>
      <pc:docMkLst>
        <pc:docMk/>
      </pc:docMkLst>
      <pc:sldChg chg="modSp mod">
        <pc:chgData name="Janne Van Laer" userId="0f50d1a7-4a0e-4898-b1e3-1fd06bd236a2" providerId="ADAL" clId="{529390B6-BFAC-478D-9E76-4E51F10AFC61}" dt="2026-05-26T09:31:58.841" v="10" actId="20577"/>
        <pc:sldMkLst>
          <pc:docMk/>
          <pc:sldMk cId="0" sldId="263"/>
        </pc:sldMkLst>
        <pc:spChg chg="mod">
          <ac:chgData name="Janne Van Laer" userId="0f50d1a7-4a0e-4898-b1e3-1fd06bd236a2" providerId="ADAL" clId="{529390B6-BFAC-478D-9E76-4E51F10AFC61}" dt="2026-05-26T09:31:58.841" v="10" actId="20577"/>
          <ac:spMkLst>
            <pc:docMk/>
            <pc:sldMk cId="0" sldId="263"/>
            <ac:spMk id="162" creationId="{00000000-0000-0000-0000-000000000000}"/>
          </ac:spMkLst>
        </pc:spChg>
      </pc:sldChg>
      <pc:sldChg chg="modSp mod">
        <pc:chgData name="Janne Van Laer" userId="0f50d1a7-4a0e-4898-b1e3-1fd06bd236a2" providerId="ADAL" clId="{529390B6-BFAC-478D-9E76-4E51F10AFC61}" dt="2026-05-26T09:39:44.827" v="20" actId="14100"/>
        <pc:sldMkLst>
          <pc:docMk/>
          <pc:sldMk cId="0" sldId="266"/>
        </pc:sldMkLst>
        <pc:picChg chg="mod">
          <ac:chgData name="Janne Van Laer" userId="0f50d1a7-4a0e-4898-b1e3-1fd06bd236a2" providerId="ADAL" clId="{529390B6-BFAC-478D-9E76-4E51F10AFC61}" dt="2026-05-26T09:39:35.183" v="16" actId="1076"/>
          <ac:picMkLst>
            <pc:docMk/>
            <pc:sldMk cId="0" sldId="266"/>
            <ac:picMk id="2" creationId="{61C566D5-7403-0AF7-50E7-D8E3F7F94AF9}"/>
          </ac:picMkLst>
        </pc:picChg>
        <pc:picChg chg="mod">
          <ac:chgData name="Janne Van Laer" userId="0f50d1a7-4a0e-4898-b1e3-1fd06bd236a2" providerId="ADAL" clId="{529390B6-BFAC-478D-9E76-4E51F10AFC61}" dt="2026-05-26T09:39:44.827" v="20" actId="14100"/>
          <ac:picMkLst>
            <pc:docMk/>
            <pc:sldMk cId="0" sldId="266"/>
            <ac:picMk id="4" creationId="{E99B28E5-66F5-5329-A202-32A0AED76B67}"/>
          </ac:picMkLst>
        </pc:picChg>
        <pc:picChg chg="mod">
          <ac:chgData name="Janne Van Laer" userId="0f50d1a7-4a0e-4898-b1e3-1fd06bd236a2" providerId="ADAL" clId="{529390B6-BFAC-478D-9E76-4E51F10AFC61}" dt="2026-05-26T09:39:36.579" v="17" actId="1076"/>
          <ac:picMkLst>
            <pc:docMk/>
            <pc:sldMk cId="0" sldId="266"/>
            <ac:picMk id="187" creationId="{00000000-0000-0000-0000-000000000000}"/>
          </ac:picMkLst>
        </pc:picChg>
      </pc:sldChg>
      <pc:sldChg chg="modSp mod">
        <pc:chgData name="Janne Van Laer" userId="0f50d1a7-4a0e-4898-b1e3-1fd06bd236a2" providerId="ADAL" clId="{529390B6-BFAC-478D-9E76-4E51F10AFC61}" dt="2026-05-26T09:44:46.584" v="79" actId="20577"/>
        <pc:sldMkLst>
          <pc:docMk/>
          <pc:sldMk cId="850348812" sldId="271"/>
        </pc:sldMkLst>
        <pc:spChg chg="mod">
          <ac:chgData name="Janne Van Laer" userId="0f50d1a7-4a0e-4898-b1e3-1fd06bd236a2" providerId="ADAL" clId="{529390B6-BFAC-478D-9E76-4E51F10AFC61}" dt="2026-05-26T09:44:46.584" v="79" actId="20577"/>
          <ac:spMkLst>
            <pc:docMk/>
            <pc:sldMk cId="850348812" sldId="271"/>
            <ac:spMk id="2" creationId="{1678C692-38B5-6F97-31D5-F7DDF9F65951}"/>
          </ac:spMkLst>
        </pc:spChg>
      </pc:sldChg>
      <pc:sldChg chg="modSp mod">
        <pc:chgData name="Janne Van Laer" userId="0f50d1a7-4a0e-4898-b1e3-1fd06bd236a2" providerId="ADAL" clId="{529390B6-BFAC-478D-9E76-4E51F10AFC61}" dt="2026-05-19T11:44:11.727" v="0" actId="1076"/>
        <pc:sldMkLst>
          <pc:docMk/>
          <pc:sldMk cId="1641806264" sldId="272"/>
        </pc:sldMkLst>
        <pc:picChg chg="mod">
          <ac:chgData name="Janne Van Laer" userId="0f50d1a7-4a0e-4898-b1e3-1fd06bd236a2" providerId="ADAL" clId="{529390B6-BFAC-478D-9E76-4E51F10AFC61}" dt="2026-05-19T11:44:11.727" v="0" actId="1076"/>
          <ac:picMkLst>
            <pc:docMk/>
            <pc:sldMk cId="1641806264" sldId="272"/>
            <ac:picMk id="4" creationId="{340A406A-082F-8BB2-73C6-4CEB55BF6620}"/>
          </ac:picMkLst>
        </pc:picChg>
      </pc:sldChg>
    </pc:docChg>
  </pc:docChgLst>
  <pc:docChgLst>
    <pc:chgData name="Bob Cools" userId="S::bob.cools@psc-antwerpen.be::5e4fbd8b-ed35-4556-bb2f-5aa378c0afb2" providerId="AD" clId="Web-{42C9F67E-76A8-DD09-9938-C59BF9543E32}"/>
    <pc:docChg chg="modSld">
      <pc:chgData name="Bob Cools" userId="S::bob.cools@psc-antwerpen.be::5e4fbd8b-ed35-4556-bb2f-5aa378c0afb2" providerId="AD" clId="Web-{42C9F67E-76A8-DD09-9938-C59BF9543E32}" dt="2026-04-02T13:58:51.833" v="16" actId="14100"/>
      <pc:docMkLst>
        <pc:docMk/>
      </pc:docMkLst>
      <pc:sldChg chg="addSp delSp modSp mod setBg">
        <pc:chgData name="Bob Cools" userId="S::bob.cools@psc-antwerpen.be::5e4fbd8b-ed35-4556-bb2f-5aa378c0afb2" providerId="AD" clId="Web-{42C9F67E-76A8-DD09-9938-C59BF9543E32}" dt="2026-04-02T13:58:51.833" v="16" actId="14100"/>
        <pc:sldMkLst>
          <pc:docMk/>
          <pc:sldMk cId="0" sldId="266"/>
        </pc:sldMkLst>
      </pc:sldChg>
    </pc:docChg>
  </pc:docChgLst>
  <pc:docChgLst>
    <pc:chgData name="Bob Cools" userId="5e4fbd8b-ed35-4556-bb2f-5aa378c0afb2" providerId="ADAL" clId="{7302E844-1A04-4F67-B104-BBD3BBB1308C}"/>
    <pc:docChg chg="undo custSel addSld delSld modSld">
      <pc:chgData name="Bob Cools" userId="5e4fbd8b-ed35-4556-bb2f-5aa378c0afb2" providerId="ADAL" clId="{7302E844-1A04-4F67-B104-BBD3BBB1308C}" dt="2026-06-03T19:25:21.087" v="3451" actId="1076"/>
      <pc:docMkLst>
        <pc:docMk/>
      </pc:docMkLst>
      <pc:sldChg chg="modSp mod">
        <pc:chgData name="Bob Cools" userId="5e4fbd8b-ed35-4556-bb2f-5aa378c0afb2" providerId="ADAL" clId="{7302E844-1A04-4F67-B104-BBD3BBB1308C}" dt="2026-05-08T18:27:20.849" v="653" actId="20577"/>
        <pc:sldMkLst>
          <pc:docMk/>
          <pc:sldMk cId="0" sldId="256"/>
        </pc:sldMkLst>
        <pc:spChg chg="mod">
          <ac:chgData name="Bob Cools" userId="5e4fbd8b-ed35-4556-bb2f-5aa378c0afb2" providerId="ADAL" clId="{7302E844-1A04-4F67-B104-BBD3BBB1308C}" dt="2026-05-08T18:27:20.849" v="653" actId="20577"/>
          <ac:spMkLst>
            <pc:docMk/>
            <pc:sldMk cId="0" sldId="256"/>
            <ac:spMk id="90" creationId="{00000000-0000-0000-0000-000000000000}"/>
          </ac:spMkLst>
        </pc:spChg>
      </pc:sldChg>
      <pc:sldChg chg="modSp mod">
        <pc:chgData name="Bob Cools" userId="5e4fbd8b-ed35-4556-bb2f-5aa378c0afb2" providerId="ADAL" clId="{7302E844-1A04-4F67-B104-BBD3BBB1308C}" dt="2026-05-08T17:59:42.107" v="52" actId="20577"/>
        <pc:sldMkLst>
          <pc:docMk/>
          <pc:sldMk cId="0" sldId="258"/>
        </pc:sldMkLst>
        <pc:spChg chg="mod">
          <ac:chgData name="Bob Cools" userId="5e4fbd8b-ed35-4556-bb2f-5aa378c0afb2" providerId="ADAL" clId="{7302E844-1A04-4F67-B104-BBD3BBB1308C}" dt="2026-05-08T17:59:42.107" v="52" actId="20577"/>
          <ac:spMkLst>
            <pc:docMk/>
            <pc:sldMk cId="0" sldId="258"/>
            <ac:spMk id="109" creationId="{00000000-0000-0000-0000-000000000000}"/>
          </ac:spMkLst>
        </pc:spChg>
      </pc:sldChg>
      <pc:sldChg chg="addSp delSp modSp mod addAnim delAnim">
        <pc:chgData name="Bob Cools" userId="5e4fbd8b-ed35-4556-bb2f-5aa378c0afb2" providerId="ADAL" clId="{7302E844-1A04-4F67-B104-BBD3BBB1308C}" dt="2026-05-08T18:28:21.620" v="673" actId="20577"/>
        <pc:sldMkLst>
          <pc:docMk/>
          <pc:sldMk cId="0" sldId="259"/>
        </pc:sldMkLst>
        <pc:spChg chg="mod">
          <ac:chgData name="Bob Cools" userId="5e4fbd8b-ed35-4556-bb2f-5aa378c0afb2" providerId="ADAL" clId="{7302E844-1A04-4F67-B104-BBD3BBB1308C}" dt="2026-05-08T18:00:50.917" v="69" actId="20577"/>
          <ac:spMkLst>
            <pc:docMk/>
            <pc:sldMk cId="0" sldId="259"/>
            <ac:spMk id="117" creationId="{00000000-0000-0000-0000-000000000000}"/>
          </ac:spMkLst>
        </pc:spChg>
        <pc:spChg chg="mod">
          <ac:chgData name="Bob Cools" userId="5e4fbd8b-ed35-4556-bb2f-5aa378c0afb2" providerId="ADAL" clId="{7302E844-1A04-4F67-B104-BBD3BBB1308C}" dt="2026-05-08T18:00:18.709" v="56" actId="20577"/>
          <ac:spMkLst>
            <pc:docMk/>
            <pc:sldMk cId="0" sldId="259"/>
            <ac:spMk id="118" creationId="{00000000-0000-0000-0000-000000000000}"/>
          </ac:spMkLst>
        </pc:spChg>
        <pc:spChg chg="mod">
          <ac:chgData name="Bob Cools" userId="5e4fbd8b-ed35-4556-bb2f-5aa378c0afb2" providerId="ADAL" clId="{7302E844-1A04-4F67-B104-BBD3BBB1308C}" dt="2026-05-08T18:27:34.706" v="654" actId="14100"/>
          <ac:spMkLst>
            <pc:docMk/>
            <pc:sldMk cId="0" sldId="259"/>
            <ac:spMk id="121" creationId="{00000000-0000-0000-0000-000000000000}"/>
          </ac:spMkLst>
        </pc:spChg>
        <pc:spChg chg="mod topLvl">
          <ac:chgData name="Bob Cools" userId="5e4fbd8b-ed35-4556-bb2f-5aa378c0afb2" providerId="ADAL" clId="{7302E844-1A04-4F67-B104-BBD3BBB1308C}" dt="2026-05-08T18:28:11.353" v="666" actId="478"/>
          <ac:spMkLst>
            <pc:docMk/>
            <pc:sldMk cId="0" sldId="259"/>
            <ac:spMk id="123" creationId="{00000000-0000-0000-0000-000000000000}"/>
          </ac:spMkLst>
        </pc:spChg>
        <pc:spChg chg="add del mod topLvl">
          <ac:chgData name="Bob Cools" userId="5e4fbd8b-ed35-4556-bb2f-5aa378c0afb2" providerId="ADAL" clId="{7302E844-1A04-4F67-B104-BBD3BBB1308C}" dt="2026-05-08T18:28:21.620" v="673" actId="20577"/>
          <ac:spMkLst>
            <pc:docMk/>
            <pc:sldMk cId="0" sldId="259"/>
            <ac:spMk id="124" creationId="{00000000-0000-0000-0000-000000000000}"/>
          </ac:spMkLst>
        </pc:spChg>
        <pc:grpChg chg="add del mod">
          <ac:chgData name="Bob Cools" userId="5e4fbd8b-ed35-4556-bb2f-5aa378c0afb2" providerId="ADAL" clId="{7302E844-1A04-4F67-B104-BBD3BBB1308C}" dt="2026-05-08T18:28:11.353" v="666" actId="478"/>
          <ac:grpSpMkLst>
            <pc:docMk/>
            <pc:sldMk cId="0" sldId="259"/>
            <ac:grpSpMk id="122" creationId="{00000000-0000-0000-0000-000000000000}"/>
          </ac:grpSpMkLst>
        </pc:grpChg>
      </pc:sldChg>
      <pc:sldChg chg="modSp">
        <pc:chgData name="Bob Cools" userId="5e4fbd8b-ed35-4556-bb2f-5aa378c0afb2" providerId="ADAL" clId="{7302E844-1A04-4F67-B104-BBD3BBB1308C}" dt="2026-05-26T16:12:17.568" v="1523" actId="20577"/>
        <pc:sldMkLst>
          <pc:docMk/>
          <pc:sldMk cId="0" sldId="260"/>
        </pc:sldMkLst>
        <pc:spChg chg="mod">
          <ac:chgData name="Bob Cools" userId="5e4fbd8b-ed35-4556-bb2f-5aa378c0afb2" providerId="ADAL" clId="{7302E844-1A04-4F67-B104-BBD3BBB1308C}" dt="2026-05-26T16:12:17.568" v="1523" actId="20577"/>
          <ac:spMkLst>
            <pc:docMk/>
            <pc:sldMk cId="0" sldId="260"/>
            <ac:spMk id="131" creationId="{00000000-0000-0000-0000-000000000000}"/>
          </ac:spMkLst>
        </pc:spChg>
      </pc:sldChg>
      <pc:sldChg chg="addSp delSp modSp mod">
        <pc:chgData name="Bob Cools" userId="5e4fbd8b-ed35-4556-bb2f-5aa378c0afb2" providerId="ADAL" clId="{7302E844-1A04-4F67-B104-BBD3BBB1308C}" dt="2026-06-03T19:25:21.087" v="3451" actId="1076"/>
        <pc:sldMkLst>
          <pc:docMk/>
          <pc:sldMk cId="0" sldId="261"/>
        </pc:sldMkLst>
        <pc:spChg chg="add mod">
          <ac:chgData name="Bob Cools" userId="5e4fbd8b-ed35-4556-bb2f-5aa378c0afb2" providerId="ADAL" clId="{7302E844-1A04-4F67-B104-BBD3BBB1308C}" dt="2026-05-08T18:27:03.712" v="645" actId="207"/>
          <ac:spMkLst>
            <pc:docMk/>
            <pc:sldMk cId="0" sldId="261"/>
            <ac:spMk id="4" creationId="{715DF335-A66F-A74F-E1C1-6051E2DC5BF0}"/>
          </ac:spMkLst>
        </pc:spChg>
        <pc:spChg chg="add">
          <ac:chgData name="Bob Cools" userId="5e4fbd8b-ed35-4556-bb2f-5aa378c0afb2" providerId="ADAL" clId="{7302E844-1A04-4F67-B104-BBD3BBB1308C}" dt="2026-06-03T19:19:15.041" v="3427"/>
          <ac:spMkLst>
            <pc:docMk/>
            <pc:sldMk cId="0" sldId="261"/>
            <ac:spMk id="5" creationId="{53C17ADC-684E-7401-4BCB-6157245DF30C}"/>
          </ac:spMkLst>
        </pc:spChg>
        <pc:spChg chg="add del mod">
          <ac:chgData name="Bob Cools" userId="5e4fbd8b-ed35-4556-bb2f-5aa378c0afb2" providerId="ADAL" clId="{7302E844-1A04-4F67-B104-BBD3BBB1308C}" dt="2026-06-03T19:19:40.877" v="3429" actId="478"/>
          <ac:spMkLst>
            <pc:docMk/>
            <pc:sldMk cId="0" sldId="261"/>
            <ac:spMk id="6" creationId="{D6FC6FB0-EA6C-E2BF-5F09-F725ECAA33B7}"/>
          </ac:spMkLst>
        </pc:spChg>
        <pc:spChg chg="add mod">
          <ac:chgData name="Bob Cools" userId="5e4fbd8b-ed35-4556-bb2f-5aa378c0afb2" providerId="ADAL" clId="{7302E844-1A04-4F67-B104-BBD3BBB1308C}" dt="2026-06-03T19:20:17.382" v="3430"/>
          <ac:spMkLst>
            <pc:docMk/>
            <pc:sldMk cId="0" sldId="261"/>
            <ac:spMk id="7" creationId="{FCCE4E1F-4086-0002-40ED-93DA1363C149}"/>
          </ac:spMkLst>
        </pc:spChg>
        <pc:spChg chg="mod">
          <ac:chgData name="Bob Cools" userId="5e4fbd8b-ed35-4556-bb2f-5aa378c0afb2" providerId="ADAL" clId="{7302E844-1A04-4F67-B104-BBD3BBB1308C}" dt="2026-05-08T18:20:22.949" v="451" actId="1076"/>
          <ac:spMkLst>
            <pc:docMk/>
            <pc:sldMk cId="0" sldId="261"/>
            <ac:spMk id="137" creationId="{00000000-0000-0000-0000-000000000000}"/>
          </ac:spMkLst>
        </pc:spChg>
        <pc:spChg chg="mod">
          <ac:chgData name="Bob Cools" userId="5e4fbd8b-ed35-4556-bb2f-5aa378c0afb2" providerId="ADAL" clId="{7302E844-1A04-4F67-B104-BBD3BBB1308C}" dt="2026-05-19T08:05:29.470" v="833" actId="20577"/>
          <ac:spMkLst>
            <pc:docMk/>
            <pc:sldMk cId="0" sldId="261"/>
            <ac:spMk id="138" creationId="{00000000-0000-0000-0000-000000000000}"/>
          </ac:spMkLst>
        </pc:spChg>
        <pc:spChg chg="mod">
          <ac:chgData name="Bob Cools" userId="5e4fbd8b-ed35-4556-bb2f-5aa378c0afb2" providerId="ADAL" clId="{7302E844-1A04-4F67-B104-BBD3BBB1308C}" dt="2026-06-03T18:39:58.706" v="3365" actId="20577"/>
          <ac:spMkLst>
            <pc:docMk/>
            <pc:sldMk cId="0" sldId="261"/>
            <ac:spMk id="140" creationId="{00000000-0000-0000-0000-000000000000}"/>
          </ac:spMkLst>
        </pc:spChg>
        <pc:spChg chg="mod">
          <ac:chgData name="Bob Cools" userId="5e4fbd8b-ed35-4556-bb2f-5aa378c0afb2" providerId="ADAL" clId="{7302E844-1A04-4F67-B104-BBD3BBB1308C}" dt="2026-05-08T18:19:13.379" v="441" actId="1076"/>
          <ac:spMkLst>
            <pc:docMk/>
            <pc:sldMk cId="0" sldId="261"/>
            <ac:spMk id="145" creationId="{00000000-0000-0000-0000-000000000000}"/>
          </ac:spMkLst>
        </pc:spChg>
        <pc:picChg chg="add del mod">
          <ac:chgData name="Bob Cools" userId="5e4fbd8b-ed35-4556-bb2f-5aa378c0afb2" providerId="ADAL" clId="{7302E844-1A04-4F67-B104-BBD3BBB1308C}" dt="2026-06-03T19:24:07.386" v="3442" actId="478"/>
          <ac:picMkLst>
            <pc:docMk/>
            <pc:sldMk cId="0" sldId="261"/>
            <ac:picMk id="2" creationId="{2DDDC59B-17E8-6B81-5450-8CFEB140AC88}"/>
          </ac:picMkLst>
        </pc:picChg>
        <pc:picChg chg="del mod">
          <ac:chgData name="Bob Cools" userId="5e4fbd8b-ed35-4556-bb2f-5aa378c0afb2" providerId="ADAL" clId="{7302E844-1A04-4F67-B104-BBD3BBB1308C}" dt="2026-06-03T19:19:13.520" v="3426" actId="478"/>
          <ac:picMkLst>
            <pc:docMk/>
            <pc:sldMk cId="0" sldId="261"/>
            <ac:picMk id="3" creationId="{22ABD22A-A4D1-7D61-288B-E75CE47745C4}"/>
          </ac:picMkLst>
        </pc:picChg>
        <pc:picChg chg="add mod">
          <ac:chgData name="Bob Cools" userId="5e4fbd8b-ed35-4556-bb2f-5aa378c0afb2" providerId="ADAL" clId="{7302E844-1A04-4F67-B104-BBD3BBB1308C}" dt="2026-06-03T19:21:35.115" v="3440" actId="14100"/>
          <ac:picMkLst>
            <pc:docMk/>
            <pc:sldMk cId="0" sldId="261"/>
            <ac:picMk id="9" creationId="{E1176FE0-270F-DD34-5EE6-6A7BE9769B48}"/>
          </ac:picMkLst>
        </pc:picChg>
        <pc:picChg chg="add del mod">
          <ac:chgData name="Bob Cools" userId="5e4fbd8b-ed35-4556-bb2f-5aa378c0afb2" providerId="ADAL" clId="{7302E844-1A04-4F67-B104-BBD3BBB1308C}" dt="2026-06-03T19:24:21.334" v="3446" actId="478"/>
          <ac:picMkLst>
            <pc:docMk/>
            <pc:sldMk cId="0" sldId="261"/>
            <ac:picMk id="11" creationId="{1836366A-C101-0AA2-B52A-822DC6199B43}"/>
          </ac:picMkLst>
        </pc:picChg>
        <pc:picChg chg="add mod">
          <ac:chgData name="Bob Cools" userId="5e4fbd8b-ed35-4556-bb2f-5aa378c0afb2" providerId="ADAL" clId="{7302E844-1A04-4F67-B104-BBD3BBB1308C}" dt="2026-06-03T19:25:21.087" v="3451" actId="1076"/>
          <ac:picMkLst>
            <pc:docMk/>
            <pc:sldMk cId="0" sldId="261"/>
            <ac:picMk id="13" creationId="{FA4554B3-A7C0-E6D8-CA1B-ADD4D184DC87}"/>
          </ac:picMkLst>
        </pc:picChg>
        <pc:picChg chg="mod">
          <ac:chgData name="Bob Cools" userId="5e4fbd8b-ed35-4556-bb2f-5aa378c0afb2" providerId="ADAL" clId="{7302E844-1A04-4F67-B104-BBD3BBB1308C}" dt="2026-05-08T18:34:27.198" v="786" actId="1076"/>
          <ac:picMkLst>
            <pc:docMk/>
            <pc:sldMk cId="0" sldId="261"/>
            <ac:picMk id="146" creationId="{00000000-0000-0000-0000-000000000000}"/>
          </ac:picMkLst>
        </pc:picChg>
      </pc:sldChg>
      <pc:sldChg chg="modSp mod">
        <pc:chgData name="Bob Cools" userId="5e4fbd8b-ed35-4556-bb2f-5aa378c0afb2" providerId="ADAL" clId="{7302E844-1A04-4F67-B104-BBD3BBB1308C}" dt="2026-05-27T10:20:28.103" v="2853" actId="1076"/>
        <pc:sldMkLst>
          <pc:docMk/>
          <pc:sldMk cId="0" sldId="262"/>
        </pc:sldMkLst>
        <pc:spChg chg="mod">
          <ac:chgData name="Bob Cools" userId="5e4fbd8b-ed35-4556-bb2f-5aa378c0afb2" providerId="ADAL" clId="{7302E844-1A04-4F67-B104-BBD3BBB1308C}" dt="2026-05-26T16:18:35.395" v="1706" actId="1076"/>
          <ac:spMkLst>
            <pc:docMk/>
            <pc:sldMk cId="0" sldId="262"/>
            <ac:spMk id="2" creationId="{0E194216-08F7-3497-31A2-1EF11250D15E}"/>
          </ac:spMkLst>
        </pc:spChg>
        <pc:spChg chg="mod">
          <ac:chgData name="Bob Cools" userId="5e4fbd8b-ed35-4556-bb2f-5aa378c0afb2" providerId="ADAL" clId="{7302E844-1A04-4F67-B104-BBD3BBB1308C}" dt="2026-05-27T10:20:28.103" v="2853" actId="1076"/>
          <ac:spMkLst>
            <pc:docMk/>
            <pc:sldMk cId="0" sldId="262"/>
            <ac:spMk id="152" creationId="{00000000-0000-0000-0000-000000000000}"/>
          </ac:spMkLst>
        </pc:spChg>
        <pc:spChg chg="mod">
          <ac:chgData name="Bob Cools" userId="5e4fbd8b-ed35-4556-bb2f-5aa378c0afb2" providerId="ADAL" clId="{7302E844-1A04-4F67-B104-BBD3BBB1308C}" dt="2026-05-27T10:20:21.771" v="2852" actId="20577"/>
          <ac:spMkLst>
            <pc:docMk/>
            <pc:sldMk cId="0" sldId="262"/>
            <ac:spMk id="154" creationId="{00000000-0000-0000-0000-000000000000}"/>
          </ac:spMkLst>
        </pc:spChg>
      </pc:sldChg>
      <pc:sldChg chg="modSp mod">
        <pc:chgData name="Bob Cools" userId="5e4fbd8b-ed35-4556-bb2f-5aa378c0afb2" providerId="ADAL" clId="{7302E844-1A04-4F67-B104-BBD3BBB1308C}" dt="2026-06-01T08:59:10.842" v="3276" actId="6549"/>
        <pc:sldMkLst>
          <pc:docMk/>
          <pc:sldMk cId="0" sldId="263"/>
        </pc:sldMkLst>
        <pc:spChg chg="mod">
          <ac:chgData name="Bob Cools" userId="5e4fbd8b-ed35-4556-bb2f-5aa378c0afb2" providerId="ADAL" clId="{7302E844-1A04-4F67-B104-BBD3BBB1308C}" dt="2026-05-27T13:46:20.088" v="3037" actId="1076"/>
          <ac:spMkLst>
            <pc:docMk/>
            <pc:sldMk cId="0" sldId="263"/>
            <ac:spMk id="161" creationId="{00000000-0000-0000-0000-000000000000}"/>
          </ac:spMkLst>
        </pc:spChg>
        <pc:spChg chg="mod">
          <ac:chgData name="Bob Cools" userId="5e4fbd8b-ed35-4556-bb2f-5aa378c0afb2" providerId="ADAL" clId="{7302E844-1A04-4F67-B104-BBD3BBB1308C}" dt="2026-06-01T08:59:10.842" v="3276" actId="6549"/>
          <ac:spMkLst>
            <pc:docMk/>
            <pc:sldMk cId="0" sldId="263"/>
            <ac:spMk id="162" creationId="{00000000-0000-0000-0000-000000000000}"/>
          </ac:spMkLst>
        </pc:spChg>
      </pc:sldChg>
      <pc:sldChg chg="modSp mod">
        <pc:chgData name="Bob Cools" userId="5e4fbd8b-ed35-4556-bb2f-5aa378c0afb2" providerId="ADAL" clId="{7302E844-1A04-4F67-B104-BBD3BBB1308C}" dt="2026-05-26T16:34:48.054" v="1936" actId="14100"/>
        <pc:sldMkLst>
          <pc:docMk/>
          <pc:sldMk cId="0" sldId="264"/>
        </pc:sldMkLst>
        <pc:spChg chg="mod">
          <ac:chgData name="Bob Cools" userId="5e4fbd8b-ed35-4556-bb2f-5aa378c0afb2" providerId="ADAL" clId="{7302E844-1A04-4F67-B104-BBD3BBB1308C}" dt="2026-05-26T16:34:48.054" v="1936" actId="14100"/>
          <ac:spMkLst>
            <pc:docMk/>
            <pc:sldMk cId="0" sldId="264"/>
            <ac:spMk id="169" creationId="{00000000-0000-0000-0000-000000000000}"/>
          </ac:spMkLst>
        </pc:spChg>
        <pc:spChg chg="mod">
          <ac:chgData name="Bob Cools" userId="5e4fbd8b-ed35-4556-bb2f-5aa378c0afb2" providerId="ADAL" clId="{7302E844-1A04-4F67-B104-BBD3BBB1308C}" dt="2026-05-26T16:34:41.415" v="1935" actId="14100"/>
          <ac:spMkLst>
            <pc:docMk/>
            <pc:sldMk cId="0" sldId="264"/>
            <ac:spMk id="170" creationId="{00000000-0000-0000-0000-000000000000}"/>
          </ac:spMkLst>
        </pc:spChg>
      </pc:sldChg>
      <pc:sldChg chg="modSp mod">
        <pc:chgData name="Bob Cools" userId="5e4fbd8b-ed35-4556-bb2f-5aa378c0afb2" providerId="ADAL" clId="{7302E844-1A04-4F67-B104-BBD3BBB1308C}" dt="2026-05-27T13:50:16.946" v="3111" actId="20577"/>
        <pc:sldMkLst>
          <pc:docMk/>
          <pc:sldMk cId="0" sldId="265"/>
        </pc:sldMkLst>
        <pc:spChg chg="mod">
          <ac:chgData name="Bob Cools" userId="5e4fbd8b-ed35-4556-bb2f-5aa378c0afb2" providerId="ADAL" clId="{7302E844-1A04-4F67-B104-BBD3BBB1308C}" dt="2026-05-27T13:50:16.946" v="3111" actId="20577"/>
          <ac:spMkLst>
            <pc:docMk/>
            <pc:sldMk cId="0" sldId="265"/>
            <ac:spMk id="177" creationId="{00000000-0000-0000-0000-000000000000}"/>
          </ac:spMkLst>
        </pc:spChg>
      </pc:sldChg>
      <pc:sldChg chg="addSp modSp mod">
        <pc:chgData name="Bob Cools" userId="5e4fbd8b-ed35-4556-bb2f-5aa378c0afb2" providerId="ADAL" clId="{7302E844-1A04-4F67-B104-BBD3BBB1308C}" dt="2026-05-26T16:49:43.324" v="2454" actId="1076"/>
        <pc:sldMkLst>
          <pc:docMk/>
          <pc:sldMk cId="0" sldId="266"/>
        </pc:sldMkLst>
        <pc:spChg chg="mod">
          <ac:chgData name="Bob Cools" userId="5e4fbd8b-ed35-4556-bb2f-5aa378c0afb2" providerId="ADAL" clId="{7302E844-1A04-4F67-B104-BBD3BBB1308C}" dt="2026-05-26T16:49:14.804" v="2449" actId="20577"/>
          <ac:spMkLst>
            <pc:docMk/>
            <pc:sldMk cId="0" sldId="266"/>
            <ac:spMk id="186" creationId="{00000000-0000-0000-0000-000000000000}"/>
          </ac:spMkLst>
        </pc:spChg>
        <pc:picChg chg="mod">
          <ac:chgData name="Bob Cools" userId="5e4fbd8b-ed35-4556-bb2f-5aa378c0afb2" providerId="ADAL" clId="{7302E844-1A04-4F67-B104-BBD3BBB1308C}" dt="2026-05-26T16:49:43.324" v="2454" actId="1076"/>
          <ac:picMkLst>
            <pc:docMk/>
            <pc:sldMk cId="0" sldId="266"/>
            <ac:picMk id="2" creationId="{61C566D5-7403-0AF7-50E7-D8E3F7F94AF9}"/>
          </ac:picMkLst>
        </pc:picChg>
        <pc:picChg chg="add mod">
          <ac:chgData name="Bob Cools" userId="5e4fbd8b-ed35-4556-bb2f-5aa378c0afb2" providerId="ADAL" clId="{7302E844-1A04-4F67-B104-BBD3BBB1308C}" dt="2026-05-26T16:49:29.542" v="2451" actId="1076"/>
          <ac:picMkLst>
            <pc:docMk/>
            <pc:sldMk cId="0" sldId="266"/>
            <ac:picMk id="4" creationId="{E99B28E5-66F5-5329-A202-32A0AED76B67}"/>
          </ac:picMkLst>
        </pc:picChg>
        <pc:picChg chg="mod">
          <ac:chgData name="Bob Cools" userId="5e4fbd8b-ed35-4556-bb2f-5aa378c0afb2" providerId="ADAL" clId="{7302E844-1A04-4F67-B104-BBD3BBB1308C}" dt="2026-05-26T16:49:33.213" v="2452" actId="1076"/>
          <ac:picMkLst>
            <pc:docMk/>
            <pc:sldMk cId="0" sldId="266"/>
            <ac:picMk id="187" creationId="{00000000-0000-0000-0000-000000000000}"/>
          </ac:picMkLst>
        </pc:picChg>
      </pc:sldChg>
      <pc:sldChg chg="modSp mod">
        <pc:chgData name="Bob Cools" userId="5e4fbd8b-ed35-4556-bb2f-5aa378c0afb2" providerId="ADAL" clId="{7302E844-1A04-4F67-B104-BBD3BBB1308C}" dt="2026-05-08T18:32:48.431" v="770" actId="20577"/>
        <pc:sldMkLst>
          <pc:docMk/>
          <pc:sldMk cId="0" sldId="267"/>
        </pc:sldMkLst>
        <pc:spChg chg="mod">
          <ac:chgData name="Bob Cools" userId="5e4fbd8b-ed35-4556-bb2f-5aa378c0afb2" providerId="ADAL" clId="{7302E844-1A04-4F67-B104-BBD3BBB1308C}" dt="2026-05-08T18:32:48.431" v="770" actId="20577"/>
          <ac:spMkLst>
            <pc:docMk/>
            <pc:sldMk cId="0" sldId="267"/>
            <ac:spMk id="193" creationId="{00000000-0000-0000-0000-000000000000}"/>
          </ac:spMkLst>
        </pc:spChg>
      </pc:sldChg>
      <pc:sldChg chg="modSp mod">
        <pc:chgData name="Bob Cools" userId="5e4fbd8b-ed35-4556-bb2f-5aa378c0afb2" providerId="ADAL" clId="{7302E844-1A04-4F67-B104-BBD3BBB1308C}" dt="2026-05-08T18:32:42.193" v="762" actId="20577"/>
        <pc:sldMkLst>
          <pc:docMk/>
          <pc:sldMk cId="0" sldId="268"/>
        </pc:sldMkLst>
        <pc:spChg chg="mod">
          <ac:chgData name="Bob Cools" userId="5e4fbd8b-ed35-4556-bb2f-5aa378c0afb2" providerId="ADAL" clId="{7302E844-1A04-4F67-B104-BBD3BBB1308C}" dt="2026-05-08T18:32:42.193" v="762" actId="20577"/>
          <ac:spMkLst>
            <pc:docMk/>
            <pc:sldMk cId="0" sldId="268"/>
            <ac:spMk id="203" creationId="{00000000-0000-0000-0000-000000000000}"/>
          </ac:spMkLst>
        </pc:spChg>
      </pc:sldChg>
      <pc:sldChg chg="modSp mod">
        <pc:chgData name="Bob Cools" userId="5e4fbd8b-ed35-4556-bb2f-5aa378c0afb2" providerId="ADAL" clId="{7302E844-1A04-4F67-B104-BBD3BBB1308C}" dt="2026-04-27T19:17:13.549" v="47" actId="1076"/>
        <pc:sldMkLst>
          <pc:docMk/>
          <pc:sldMk cId="0" sldId="270"/>
        </pc:sldMkLst>
      </pc:sldChg>
      <pc:sldChg chg="delSp modSp mod">
        <pc:chgData name="Bob Cools" userId="5e4fbd8b-ed35-4556-bb2f-5aa378c0afb2" providerId="ADAL" clId="{7302E844-1A04-4F67-B104-BBD3BBB1308C}" dt="2026-05-27T10:21:58.522" v="2915" actId="1076"/>
        <pc:sldMkLst>
          <pc:docMk/>
          <pc:sldMk cId="850348812" sldId="271"/>
        </pc:sldMkLst>
        <pc:spChg chg="mod">
          <ac:chgData name="Bob Cools" userId="5e4fbd8b-ed35-4556-bb2f-5aa378c0afb2" providerId="ADAL" clId="{7302E844-1A04-4F67-B104-BBD3BBB1308C}" dt="2026-05-27T10:21:11.489" v="2876" actId="20577"/>
          <ac:spMkLst>
            <pc:docMk/>
            <pc:sldMk cId="850348812" sldId="271"/>
            <ac:spMk id="2" creationId="{1678C692-38B5-6F97-31D5-F7DDF9F65951}"/>
          </ac:spMkLst>
        </pc:spChg>
        <pc:spChg chg="mod">
          <ac:chgData name="Bob Cools" userId="5e4fbd8b-ed35-4556-bb2f-5aa378c0afb2" providerId="ADAL" clId="{7302E844-1A04-4F67-B104-BBD3BBB1308C}" dt="2026-05-27T10:21:58.522" v="2915" actId="1076"/>
          <ac:spMkLst>
            <pc:docMk/>
            <pc:sldMk cId="850348812" sldId="271"/>
            <ac:spMk id="3" creationId="{5142819C-1F72-CC67-D93E-EAA76080E62E}"/>
          </ac:spMkLst>
        </pc:spChg>
        <pc:spChg chg="mod">
          <ac:chgData name="Bob Cools" userId="5e4fbd8b-ed35-4556-bb2f-5aa378c0afb2" providerId="ADAL" clId="{7302E844-1A04-4F67-B104-BBD3BBB1308C}" dt="2026-05-08T18:31:15.629" v="732" actId="14100"/>
          <ac:spMkLst>
            <pc:docMk/>
            <pc:sldMk cId="850348812" sldId="271"/>
            <ac:spMk id="7" creationId="{745858D9-A81B-0E2A-15A7-AB747F620E72}"/>
          </ac:spMkLst>
        </pc:spChg>
      </pc:sldChg>
      <pc:sldChg chg="addSp delSp modSp new mod">
        <pc:chgData name="Bob Cools" userId="5e4fbd8b-ed35-4556-bb2f-5aa378c0afb2" providerId="ADAL" clId="{7302E844-1A04-4F67-B104-BBD3BBB1308C}" dt="2026-06-03T18:43:29.445" v="3425" actId="14100"/>
        <pc:sldMkLst>
          <pc:docMk/>
          <pc:sldMk cId="1641806264" sldId="272"/>
        </pc:sldMkLst>
        <pc:spChg chg="mod">
          <ac:chgData name="Bob Cools" userId="5e4fbd8b-ed35-4556-bb2f-5aa378c0afb2" providerId="ADAL" clId="{7302E844-1A04-4F67-B104-BBD3BBB1308C}" dt="2026-05-08T18:07:59.402" v="156" actId="1076"/>
          <ac:spMkLst>
            <pc:docMk/>
            <pc:sldMk cId="1641806264" sldId="272"/>
            <ac:spMk id="2" creationId="{DA392C92-DF82-DFF9-1BF9-72AC99C96BDD}"/>
          </ac:spMkLst>
        </pc:spChg>
        <pc:spChg chg="mod">
          <ac:chgData name="Bob Cools" userId="5e4fbd8b-ed35-4556-bb2f-5aa378c0afb2" providerId="ADAL" clId="{7302E844-1A04-4F67-B104-BBD3BBB1308C}" dt="2026-06-03T18:39:29.032" v="3323" actId="20577"/>
          <ac:spMkLst>
            <pc:docMk/>
            <pc:sldMk cId="1641806264" sldId="272"/>
            <ac:spMk id="3" creationId="{59BCDF2C-BC77-1502-4DF6-4C58581C0E70}"/>
          </ac:spMkLst>
        </pc:spChg>
        <pc:spChg chg="add mod">
          <ac:chgData name="Bob Cools" userId="5e4fbd8b-ed35-4556-bb2f-5aa378c0afb2" providerId="ADAL" clId="{7302E844-1A04-4F67-B104-BBD3BBB1308C}" dt="2026-06-03T18:43:29.445" v="3425" actId="14100"/>
          <ac:spMkLst>
            <pc:docMk/>
            <pc:sldMk cId="1641806264" sldId="272"/>
            <ac:spMk id="5" creationId="{B21F31F2-B02A-9AEA-9219-B9DE69D2BA51}"/>
          </ac:spMkLst>
        </pc:spChg>
        <pc:spChg chg="add mod">
          <ac:chgData name="Bob Cools" userId="5e4fbd8b-ed35-4556-bb2f-5aa378c0afb2" providerId="ADAL" clId="{7302E844-1A04-4F67-B104-BBD3BBB1308C}" dt="2026-05-26T10:06:53.002" v="1505" actId="20577"/>
          <ac:spMkLst>
            <pc:docMk/>
            <pc:sldMk cId="1641806264" sldId="272"/>
            <ac:spMk id="6" creationId="{B470D2E8-9823-BBD6-5C33-56DFBC9FF7D8}"/>
          </ac:spMkLst>
        </pc:spChg>
        <pc:spChg chg="add mod">
          <ac:chgData name="Bob Cools" userId="5e4fbd8b-ed35-4556-bb2f-5aa378c0afb2" providerId="ADAL" clId="{7302E844-1A04-4F67-B104-BBD3BBB1308C}" dt="2026-05-08T18:14:23.717" v="315" actId="207"/>
          <ac:spMkLst>
            <pc:docMk/>
            <pc:sldMk cId="1641806264" sldId="272"/>
            <ac:spMk id="8" creationId="{887B6C1D-C0ED-9C17-00DD-377A0386FD4A}"/>
          </ac:spMkLst>
        </pc:spChg>
        <pc:picChg chg="add mod">
          <ac:chgData name="Bob Cools" userId="5e4fbd8b-ed35-4556-bb2f-5aa378c0afb2" providerId="ADAL" clId="{7302E844-1A04-4F67-B104-BBD3BBB1308C}" dt="2026-05-08T18:08:21.417" v="159" actId="1076"/>
          <ac:picMkLst>
            <pc:docMk/>
            <pc:sldMk cId="1641806264" sldId="272"/>
            <ac:picMk id="4" creationId="{340A406A-082F-8BB2-73C6-4CEB55BF6620}"/>
          </ac:picMkLst>
        </pc:picChg>
        <pc:picChg chg="add mod">
          <ac:chgData name="Bob Cools" userId="5e4fbd8b-ed35-4556-bb2f-5aa378c0afb2" providerId="ADAL" clId="{7302E844-1A04-4F67-B104-BBD3BBB1308C}" dt="2026-06-03T18:41:58.158" v="3383" actId="1076"/>
          <ac:picMkLst>
            <pc:docMk/>
            <pc:sldMk cId="1641806264" sldId="272"/>
            <ac:picMk id="10" creationId="{54CD91C5-D1BD-6E16-2AED-86919A328FBD}"/>
          </ac:picMkLst>
        </pc:picChg>
        <pc:picChg chg="add mod">
          <ac:chgData name="Bob Cools" userId="5e4fbd8b-ed35-4556-bb2f-5aa378c0afb2" providerId="ADAL" clId="{7302E844-1A04-4F67-B104-BBD3BBB1308C}" dt="2026-05-08T18:14:03.826" v="314" actId="14100"/>
          <ac:picMkLst>
            <pc:docMk/>
            <pc:sldMk cId="1641806264" sldId="272"/>
            <ac:picMk id="14" creationId="{34F358E5-68D4-56B6-B9EB-91D0640F73F6}"/>
          </ac:picMkLst>
        </pc:picChg>
      </pc:sldChg>
      <pc:sldChg chg="add del">
        <pc:chgData name="Bob Cools" userId="5e4fbd8b-ed35-4556-bb2f-5aa378c0afb2" providerId="ADAL" clId="{7302E844-1A04-4F67-B104-BBD3BBB1308C}" dt="2026-05-08T18:03:11.433" v="105" actId="47"/>
        <pc:sldMkLst>
          <pc:docMk/>
          <pc:sldMk cId="1593927573" sldId="273"/>
        </pc:sldMkLst>
      </pc:sldChg>
      <pc:sldChg chg="new del">
        <pc:chgData name="Bob Cools" userId="5e4fbd8b-ed35-4556-bb2f-5aa378c0afb2" providerId="ADAL" clId="{7302E844-1A04-4F67-B104-BBD3BBB1308C}" dt="2026-05-26T09:29:03.405" v="1296" actId="680"/>
        <pc:sldMkLst>
          <pc:docMk/>
          <pc:sldMk cId="3517583668" sldId="273"/>
        </pc:sldMkLst>
      </pc:sldChg>
    </pc:docChg>
  </pc:docChgLst>
  <pc:docChgLst>
    <pc:chgData name="Bob Cools" userId="7e0a0366-8289-4905-8e95-69e65f4dc8dc" providerId="ADAL" clId="{EB0D8E36-EBAB-4024-A56D-ECE9ED893899}"/>
    <pc:docChg chg="undo custSel modSld">
      <pc:chgData name="Bob Cools" userId="7e0a0366-8289-4905-8e95-69e65f4dc8dc" providerId="ADAL" clId="{EB0D8E36-EBAB-4024-A56D-ECE9ED893899}" dt="2026-03-27T11:05:37.821" v="1239" actId="14100"/>
      <pc:docMkLst>
        <pc:docMk/>
      </pc:docMkLst>
      <pc:sldChg chg="modSp mod">
        <pc:chgData name="Bob Cools" userId="7e0a0366-8289-4905-8e95-69e65f4dc8dc" providerId="ADAL" clId="{EB0D8E36-EBAB-4024-A56D-ECE9ED893899}" dt="2026-03-27T10:52:17.510" v="775" actId="20577"/>
        <pc:sldMkLst>
          <pc:docMk/>
          <pc:sldMk cId="0" sldId="256"/>
        </pc:sldMkLst>
      </pc:sldChg>
      <pc:sldChg chg="modSp mod">
        <pc:chgData name="Bob Cools" userId="7e0a0366-8289-4905-8e95-69e65f4dc8dc" providerId="ADAL" clId="{EB0D8E36-EBAB-4024-A56D-ECE9ED893899}" dt="2026-03-27T10:34:25.916" v="19" actId="14100"/>
        <pc:sldMkLst>
          <pc:docMk/>
          <pc:sldMk cId="0" sldId="257"/>
        </pc:sldMkLst>
      </pc:sldChg>
      <pc:sldChg chg="modSp mod">
        <pc:chgData name="Bob Cools" userId="7e0a0366-8289-4905-8e95-69e65f4dc8dc" providerId="ADAL" clId="{EB0D8E36-EBAB-4024-A56D-ECE9ED893899}" dt="2026-03-27T10:52:25.748" v="777" actId="20577"/>
        <pc:sldMkLst>
          <pc:docMk/>
          <pc:sldMk cId="0" sldId="258"/>
        </pc:sldMkLst>
      </pc:sldChg>
      <pc:sldChg chg="addSp delSp modSp mod addAnim delAnim">
        <pc:chgData name="Bob Cools" userId="7e0a0366-8289-4905-8e95-69e65f4dc8dc" providerId="ADAL" clId="{EB0D8E36-EBAB-4024-A56D-ECE9ED893899}" dt="2026-03-27T11:02:28.533" v="1210" actId="20577"/>
        <pc:sldMkLst>
          <pc:docMk/>
          <pc:sldMk cId="0" sldId="259"/>
        </pc:sldMkLst>
      </pc:sldChg>
      <pc:sldChg chg="modSp mod modAnim">
        <pc:chgData name="Bob Cools" userId="7e0a0366-8289-4905-8e95-69e65f4dc8dc" providerId="ADAL" clId="{EB0D8E36-EBAB-4024-A56D-ECE9ED893899}" dt="2026-03-27T11:03:24.434" v="1219" actId="5793"/>
        <pc:sldMkLst>
          <pc:docMk/>
          <pc:sldMk cId="0" sldId="260"/>
        </pc:sldMkLst>
      </pc:sldChg>
      <pc:sldChg chg="modSp mod">
        <pc:chgData name="Bob Cools" userId="7e0a0366-8289-4905-8e95-69e65f4dc8dc" providerId="ADAL" clId="{EB0D8E36-EBAB-4024-A56D-ECE9ED893899}" dt="2026-03-27T11:04:00.357" v="1222" actId="20577"/>
        <pc:sldMkLst>
          <pc:docMk/>
          <pc:sldMk cId="0" sldId="262"/>
        </pc:sldMkLst>
      </pc:sldChg>
      <pc:sldChg chg="modSp mod">
        <pc:chgData name="Bob Cools" userId="7e0a0366-8289-4905-8e95-69e65f4dc8dc" providerId="ADAL" clId="{EB0D8E36-EBAB-4024-A56D-ECE9ED893899}" dt="2026-03-27T10:36:17.863" v="27" actId="6549"/>
        <pc:sldMkLst>
          <pc:docMk/>
          <pc:sldMk cId="0" sldId="263"/>
        </pc:sldMkLst>
      </pc:sldChg>
      <pc:sldChg chg="modSp mod">
        <pc:chgData name="Bob Cools" userId="7e0a0366-8289-4905-8e95-69e65f4dc8dc" providerId="ADAL" clId="{EB0D8E36-EBAB-4024-A56D-ECE9ED893899}" dt="2026-03-27T10:37:15.528" v="40" actId="20577"/>
        <pc:sldMkLst>
          <pc:docMk/>
          <pc:sldMk cId="0" sldId="265"/>
        </pc:sldMkLst>
      </pc:sldChg>
      <pc:sldChg chg="modSp mod">
        <pc:chgData name="Bob Cools" userId="7e0a0366-8289-4905-8e95-69e65f4dc8dc" providerId="ADAL" clId="{EB0D8E36-EBAB-4024-A56D-ECE9ED893899}" dt="2026-03-27T11:04:26.232" v="1232" actId="20577"/>
        <pc:sldMkLst>
          <pc:docMk/>
          <pc:sldMk cId="0" sldId="266"/>
        </pc:sldMkLst>
      </pc:sldChg>
      <pc:sldChg chg="modSp mod">
        <pc:chgData name="Bob Cools" userId="7e0a0366-8289-4905-8e95-69e65f4dc8dc" providerId="ADAL" clId="{EB0D8E36-EBAB-4024-A56D-ECE9ED893899}" dt="2026-03-27T10:50:46.275" v="739" actId="20577"/>
        <pc:sldMkLst>
          <pc:docMk/>
          <pc:sldMk cId="0" sldId="267"/>
        </pc:sldMkLst>
      </pc:sldChg>
      <pc:sldChg chg="modSp mod">
        <pc:chgData name="Bob Cools" userId="7e0a0366-8289-4905-8e95-69e65f4dc8dc" providerId="ADAL" clId="{EB0D8E36-EBAB-4024-A56D-ECE9ED893899}" dt="2026-03-27T10:50:37.132" v="721" actId="20577"/>
        <pc:sldMkLst>
          <pc:docMk/>
          <pc:sldMk cId="0" sldId="268"/>
        </pc:sldMkLst>
      </pc:sldChg>
      <pc:sldChg chg="addSp delSp modSp mod">
        <pc:chgData name="Bob Cools" userId="7e0a0366-8289-4905-8e95-69e65f4dc8dc" providerId="ADAL" clId="{EB0D8E36-EBAB-4024-A56D-ECE9ED893899}" dt="2026-03-27T11:05:37.821" v="1239" actId="14100"/>
        <pc:sldMkLst>
          <pc:docMk/>
          <pc:sldMk cId="0" sldId="269"/>
        </pc:sldMkLst>
      </pc:sldChg>
      <pc:sldChg chg="addSp modSp mod">
        <pc:chgData name="Bob Cools" userId="7e0a0366-8289-4905-8e95-69e65f4dc8dc" providerId="ADAL" clId="{EB0D8E36-EBAB-4024-A56D-ECE9ED893899}" dt="2026-03-27T10:50:04.874" v="704" actId="1076"/>
        <pc:sldMkLst>
          <pc:docMk/>
          <pc:sldMk cId="850348812" sldId="271"/>
        </pc:sldMkLst>
      </pc:sldChg>
    </pc:docChg>
  </pc:docChgLst>
  <pc:docChgLst>
    <pc:chgData name="Bob Cools" userId="S::bob.cools@psc-antwerpen.be::5e4fbd8b-ed35-4556-bb2f-5aa378c0afb2" providerId="AD" clId="Web-{9A199654-F909-3BBE-E52C-01CB8E7A77ED}"/>
    <pc:docChg chg="modSld">
      <pc:chgData name="Bob Cools" userId="S::bob.cools@psc-antwerpen.be::5e4fbd8b-ed35-4556-bb2f-5aa378c0afb2" providerId="AD" clId="Web-{9A199654-F909-3BBE-E52C-01CB8E7A77ED}" dt="2026-03-27T11:26:08.225" v="4" actId="20577"/>
      <pc:docMkLst>
        <pc:docMk/>
      </pc:docMkLst>
      <pc:sldChg chg="modSp">
        <pc:chgData name="Bob Cools" userId="S::bob.cools@psc-antwerpen.be::5e4fbd8b-ed35-4556-bb2f-5aa378c0afb2" providerId="AD" clId="Web-{9A199654-F909-3BBE-E52C-01CB8E7A77ED}" dt="2026-03-27T11:26:08.225" v="4" actId="20577"/>
        <pc:sldMkLst>
          <pc:docMk/>
          <pc:sldMk cId="0" sldId="260"/>
        </pc:sldMkLst>
      </pc:sldChg>
    </pc:docChg>
  </pc:docChgLst>
  <pc:docChgLst>
    <pc:chgData name="Bob Cools" userId="S::bob.cools@psc-antwerpen.be::5e4fbd8b-ed35-4556-bb2f-5aa378c0afb2" providerId="AD" clId="Web-{8C363B81-C1C6-E908-82A2-49FD9A4E17BE}"/>
    <pc:docChg chg="modSld">
      <pc:chgData name="Bob Cools" userId="S::bob.cools@psc-antwerpen.be::5e4fbd8b-ed35-4556-bb2f-5aa378c0afb2" providerId="AD" clId="Web-{8C363B81-C1C6-E908-82A2-49FD9A4E17BE}" dt="2026-03-31T16:22:17.076" v="227" actId="20577"/>
      <pc:docMkLst>
        <pc:docMk/>
      </pc:docMkLst>
      <pc:sldChg chg="modSp">
        <pc:chgData name="Bob Cools" userId="S::bob.cools@psc-antwerpen.be::5e4fbd8b-ed35-4556-bb2f-5aa378c0afb2" providerId="AD" clId="Web-{8C363B81-C1C6-E908-82A2-49FD9A4E17BE}" dt="2026-03-31T16:14:00.466" v="2" actId="20577"/>
        <pc:sldMkLst>
          <pc:docMk/>
          <pc:sldMk cId="0" sldId="256"/>
        </pc:sldMkLst>
      </pc:sldChg>
      <pc:sldChg chg="delSp modSp">
        <pc:chgData name="Bob Cools" userId="S::bob.cools@psc-antwerpen.be::5e4fbd8b-ed35-4556-bb2f-5aa378c0afb2" providerId="AD" clId="Web-{8C363B81-C1C6-E908-82A2-49FD9A4E17BE}" dt="2026-03-31T16:22:17.076" v="227" actId="20577"/>
        <pc:sldMkLst>
          <pc:docMk/>
          <pc:sldMk cId="0" sldId="265"/>
        </pc:sldMkLst>
      </pc:sldChg>
      <pc:sldChg chg="addSp modSp">
        <pc:chgData name="Bob Cools" userId="S::bob.cools@psc-antwerpen.be::5e4fbd8b-ed35-4556-bb2f-5aa378c0afb2" providerId="AD" clId="Web-{8C363B81-C1C6-E908-82A2-49FD9A4E17BE}" dt="2026-03-31T16:20:25.739" v="206" actId="20577"/>
        <pc:sldMkLst>
          <pc:docMk/>
          <pc:sldMk cId="0" sldId="266"/>
        </pc:sldMkLst>
      </pc:sldChg>
      <pc:sldChg chg="modSp">
        <pc:chgData name="Bob Cools" userId="S::bob.cools@psc-antwerpen.be::5e4fbd8b-ed35-4556-bb2f-5aa378c0afb2" providerId="AD" clId="Web-{8C363B81-C1C6-E908-82A2-49FD9A4E17BE}" dt="2026-03-31T16:21:27.946" v="216" actId="1076"/>
        <pc:sldMkLst>
          <pc:docMk/>
          <pc:sldMk cId="850348812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nl-B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6078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dia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1524000" y="1373982"/>
            <a:ext cx="9144000" cy="224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ubTitle" idx="1"/>
          </p:nvPr>
        </p:nvSpPr>
        <p:spPr>
          <a:xfrm>
            <a:off x="1524000" y="3881438"/>
            <a:ext cx="9144000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>
            <a:spLocks noGrp="1"/>
          </p:cNvSpPr>
          <p:nvPr>
            <p:ph type="pic" idx="2"/>
          </p:nvPr>
        </p:nvSpPr>
        <p:spPr>
          <a:xfrm>
            <a:off x="5183188" y="457201"/>
            <a:ext cx="6172200" cy="5203824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60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dt" idx="10"/>
          </p:nvPr>
        </p:nvSpPr>
        <p:spPr>
          <a:xfrm>
            <a:off x="8715375" y="6263480"/>
            <a:ext cx="1771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ftr" idx="11"/>
          </p:nvPr>
        </p:nvSpPr>
        <p:spPr>
          <a:xfrm>
            <a:off x="3476626" y="6263481"/>
            <a:ext cx="5114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sldNum" idx="12"/>
          </p:nvPr>
        </p:nvSpPr>
        <p:spPr>
          <a:xfrm>
            <a:off x="10610850" y="6263479"/>
            <a:ext cx="742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body" idx="1"/>
          </p:nvPr>
        </p:nvSpPr>
        <p:spPr>
          <a:xfrm rot="5400000">
            <a:off x="4178300" y="-1514475"/>
            <a:ext cx="38354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dt" idx="10"/>
          </p:nvPr>
        </p:nvSpPr>
        <p:spPr>
          <a:xfrm>
            <a:off x="8715375" y="6263480"/>
            <a:ext cx="1771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ftr" idx="11"/>
          </p:nvPr>
        </p:nvSpPr>
        <p:spPr>
          <a:xfrm>
            <a:off x="3476626" y="6263481"/>
            <a:ext cx="5114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sldNum" idx="12"/>
          </p:nvPr>
        </p:nvSpPr>
        <p:spPr>
          <a:xfrm>
            <a:off x="10610850" y="6263479"/>
            <a:ext cx="742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"/>
          <p:cNvSpPr txBox="1">
            <a:spLocks noGrp="1"/>
          </p:cNvSpPr>
          <p:nvPr>
            <p:ph type="title"/>
          </p:nvPr>
        </p:nvSpPr>
        <p:spPr>
          <a:xfrm rot="5400000">
            <a:off x="7391400" y="1698625"/>
            <a:ext cx="5295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1"/>
          </p:nvPr>
        </p:nvSpPr>
        <p:spPr>
          <a:xfrm rot="5400000">
            <a:off x="2057400" y="-854075"/>
            <a:ext cx="5295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dt" idx="10"/>
          </p:nvPr>
        </p:nvSpPr>
        <p:spPr>
          <a:xfrm>
            <a:off x="8715375" y="6263480"/>
            <a:ext cx="1771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ftr" idx="11"/>
          </p:nvPr>
        </p:nvSpPr>
        <p:spPr>
          <a:xfrm>
            <a:off x="3476626" y="6263481"/>
            <a:ext cx="5114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sldNum" idx="12"/>
          </p:nvPr>
        </p:nvSpPr>
        <p:spPr>
          <a:xfrm>
            <a:off x="10610850" y="6263479"/>
            <a:ext cx="742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>
  <p:cSld name="Vergelijking">
    <p:bg>
      <p:bgPr>
        <a:blipFill>
          <a:blip r:embed="rId2">
            <a:alphaModFix amt="25000"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5968730" cy="1331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body" idx="1"/>
          </p:nvPr>
        </p:nvSpPr>
        <p:spPr>
          <a:xfrm>
            <a:off x="839789" y="1816769"/>
            <a:ext cx="5750590" cy="384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4486275" cy="38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2"/>
          </p:nvPr>
        </p:nvSpPr>
        <p:spPr>
          <a:xfrm>
            <a:off x="5429251" y="1825625"/>
            <a:ext cx="4486276" cy="38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dt" idx="10"/>
          </p:nvPr>
        </p:nvSpPr>
        <p:spPr>
          <a:xfrm>
            <a:off x="8715375" y="6263480"/>
            <a:ext cx="1771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ftr" idx="11"/>
          </p:nvPr>
        </p:nvSpPr>
        <p:spPr>
          <a:xfrm>
            <a:off x="3476626" y="6263481"/>
            <a:ext cx="5114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10610850" y="6263479"/>
            <a:ext cx="742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bg>
      <p:bgPr>
        <a:blipFill>
          <a:blip r:embed="rId2">
            <a:alphaModFix amt="25000"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dt" idx="10"/>
          </p:nvPr>
        </p:nvSpPr>
        <p:spPr>
          <a:xfrm>
            <a:off x="8715375" y="6263480"/>
            <a:ext cx="1771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ftr" idx="11"/>
          </p:nvPr>
        </p:nvSpPr>
        <p:spPr>
          <a:xfrm>
            <a:off x="3476626" y="6263481"/>
            <a:ext cx="5114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10610850" y="6263479"/>
            <a:ext cx="742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 txBox="1">
            <a:spLocks noGrp="1"/>
          </p:cNvSpPr>
          <p:nvPr>
            <p:ph type="title"/>
          </p:nvPr>
        </p:nvSpPr>
        <p:spPr>
          <a:xfrm>
            <a:off x="831850" y="2138364"/>
            <a:ext cx="10515600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1"/>
          </p:nvPr>
        </p:nvSpPr>
        <p:spPr>
          <a:xfrm>
            <a:off x="831850" y="3714750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5AD"/>
              </a:buClr>
              <a:buSzPts val="2000"/>
              <a:buFont typeface="Inter"/>
              <a:buNone/>
              <a:defRPr sz="2000">
                <a:solidFill>
                  <a:srgbClr val="8D95AD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5AD"/>
              </a:buClr>
              <a:buSzPts val="1800"/>
              <a:buFont typeface="Inter"/>
              <a:buNone/>
              <a:defRPr sz="1800">
                <a:solidFill>
                  <a:srgbClr val="8D95AD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5AD"/>
              </a:buClr>
              <a:buSzPts val="1600"/>
              <a:buFont typeface="Inter"/>
              <a:buNone/>
              <a:defRPr sz="1600">
                <a:solidFill>
                  <a:srgbClr val="8D95AD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5AD"/>
              </a:buClr>
              <a:buSzPts val="1600"/>
              <a:buFont typeface="Inter"/>
              <a:buNone/>
              <a:defRPr sz="1600">
                <a:solidFill>
                  <a:srgbClr val="8D95A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5AD"/>
              </a:buClr>
              <a:buSzPts val="1600"/>
              <a:buNone/>
              <a:defRPr sz="1600">
                <a:solidFill>
                  <a:srgbClr val="8D95AD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5AD"/>
              </a:buClr>
              <a:buSzPts val="1600"/>
              <a:buNone/>
              <a:defRPr sz="1600">
                <a:solidFill>
                  <a:srgbClr val="8D95AD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5AD"/>
              </a:buClr>
              <a:buSzPts val="1600"/>
              <a:buNone/>
              <a:defRPr sz="1600">
                <a:solidFill>
                  <a:srgbClr val="8D95AD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5AD"/>
              </a:buClr>
              <a:buSzPts val="1600"/>
              <a:buNone/>
              <a:defRPr sz="1600">
                <a:solidFill>
                  <a:srgbClr val="8D95AD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dt" idx="10"/>
          </p:nvPr>
        </p:nvSpPr>
        <p:spPr>
          <a:xfrm>
            <a:off x="8715375" y="6263480"/>
            <a:ext cx="1771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ftr" idx="11"/>
          </p:nvPr>
        </p:nvSpPr>
        <p:spPr>
          <a:xfrm>
            <a:off x="3476626" y="6263481"/>
            <a:ext cx="5114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10610850" y="6263479"/>
            <a:ext cx="742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dt" idx="10"/>
          </p:nvPr>
        </p:nvSpPr>
        <p:spPr>
          <a:xfrm>
            <a:off x="8715375" y="6263480"/>
            <a:ext cx="1771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ftr" idx="11"/>
          </p:nvPr>
        </p:nvSpPr>
        <p:spPr>
          <a:xfrm>
            <a:off x="3476626" y="6263481"/>
            <a:ext cx="5114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sldNum" idx="12"/>
          </p:nvPr>
        </p:nvSpPr>
        <p:spPr>
          <a:xfrm>
            <a:off x="10610850" y="6263479"/>
            <a:ext cx="742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angepaste indeling">
  <p:cSld name="Aangepaste indeling"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>
            <a:spLocks noGrp="1"/>
          </p:cNvSpPr>
          <p:nvPr>
            <p:ph type="title"/>
          </p:nvPr>
        </p:nvSpPr>
        <p:spPr>
          <a:xfrm>
            <a:off x="838200" y="3046872"/>
            <a:ext cx="10515600" cy="76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dt" idx="10"/>
          </p:nvPr>
        </p:nvSpPr>
        <p:spPr>
          <a:xfrm>
            <a:off x="8715375" y="6263480"/>
            <a:ext cx="1771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ftr" idx="11"/>
          </p:nvPr>
        </p:nvSpPr>
        <p:spPr>
          <a:xfrm>
            <a:off x="3476626" y="6263481"/>
            <a:ext cx="5114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sldNum" idx="12"/>
          </p:nvPr>
        </p:nvSpPr>
        <p:spPr>
          <a:xfrm>
            <a:off x="10610850" y="6263479"/>
            <a:ext cx="742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>
            <a:spLocks noGrp="1"/>
          </p:cNvSpPr>
          <p:nvPr>
            <p:ph type="dt" idx="10"/>
          </p:nvPr>
        </p:nvSpPr>
        <p:spPr>
          <a:xfrm>
            <a:off x="8715375" y="6263480"/>
            <a:ext cx="1771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ftr" idx="11"/>
          </p:nvPr>
        </p:nvSpPr>
        <p:spPr>
          <a:xfrm>
            <a:off x="3476626" y="6263481"/>
            <a:ext cx="5114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sldNum" idx="12"/>
          </p:nvPr>
        </p:nvSpPr>
        <p:spPr>
          <a:xfrm>
            <a:off x="10610850" y="6263479"/>
            <a:ext cx="742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1"/>
          </p:nvPr>
        </p:nvSpPr>
        <p:spPr>
          <a:xfrm>
            <a:off x="5183188" y="457200"/>
            <a:ext cx="6172200" cy="520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Inter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2"/>
          </p:nvPr>
        </p:nvSpPr>
        <p:spPr>
          <a:xfrm>
            <a:off x="839788" y="2162174"/>
            <a:ext cx="3932237" cy="349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715375" y="6263480"/>
            <a:ext cx="1771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3476626" y="6263481"/>
            <a:ext cx="5114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10610850" y="6263479"/>
            <a:ext cx="742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 amt="25000"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Char char="•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Char char="•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Char char="•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715375" y="6263480"/>
            <a:ext cx="1771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476626" y="6263481"/>
            <a:ext cx="5114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10610850" y="6263479"/>
            <a:ext cx="742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pic>
        <p:nvPicPr>
          <p:cNvPr id="15" name="Google Shape;15;p16" descr="Afbeelding met Lettertype, logo, Graphics, tekst&#10;&#10;Automatisch gegenereerde beschrijving"/>
          <p:cNvPicPr preferRelativeResize="0"/>
          <p:nvPr/>
        </p:nvPicPr>
        <p:blipFill rotWithShape="1">
          <a:blip r:embed="rId15">
            <a:alphaModFix/>
          </a:blip>
          <a:srcRect l="7531" t="9153" b="13689"/>
          <a:stretch/>
        </p:blipFill>
        <p:spPr>
          <a:xfrm>
            <a:off x="119062" y="5416549"/>
            <a:ext cx="2689243" cy="132556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">
          <p15:clr>
            <a:srgbClr val="F26B43"/>
          </p15:clr>
        </p15:guide>
        <p15:guide id="2" pos="7605">
          <p15:clr>
            <a:srgbClr val="F26B43"/>
          </p15:clr>
        </p15:guide>
        <p15:guide id="3" orient="horz" pos="4247">
          <p15:clr>
            <a:srgbClr val="F26B43"/>
          </p15:clr>
        </p15:guide>
        <p15:guide id="4" pos="75">
          <p15:clr>
            <a:srgbClr val="F26B43"/>
          </p15:clr>
        </p15:guide>
        <p15:guide id="5" pos="189">
          <p15:clr>
            <a:srgbClr val="F26B43"/>
          </p15:clr>
        </p15:guide>
        <p15:guide id="6" pos="7491">
          <p15:clr>
            <a:srgbClr val="F26B43"/>
          </p15:clr>
        </p15:guide>
        <p15:guide id="7" orient="horz" pos="142">
          <p15:clr>
            <a:srgbClr val="F26B43"/>
          </p15:clr>
        </p15:guide>
        <p15:guide id="8" orient="horz" pos="4178">
          <p15:clr>
            <a:srgbClr val="F26B43"/>
          </p15:clr>
        </p15:guide>
        <p15:guide id="9" orient="horz" pos="35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forms.office.com/e/1jb1BAq3UQ" TargetMode="Externa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uoforajob.be/nl/branches/antwerpen" TargetMode="External"/><Relationship Id="rId4" Type="http://schemas.openxmlformats.org/officeDocument/2006/relationships/hyperlink" Target="https://www.kanzo.networ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.png"/><Relationship Id="rId7" Type="http://schemas.openxmlformats.org/officeDocument/2006/relationships/hyperlink" Target="mailto:karel.peeters48@telenet.b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mailto:cools.bob@gmail.com" TargetMode="External"/><Relationship Id="rId4" Type="http://schemas.openxmlformats.org/officeDocument/2006/relationships/hyperlink" Target="mailto:donia@psc-antwerpen.be" TargetMode="External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zakrevskyiandrii1977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524000" y="2183226"/>
            <a:ext cx="9144000" cy="124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Montserrat SemiBold"/>
              <a:buNone/>
            </a:pPr>
            <a:r>
              <a:rPr lang="nl-BE" sz="6600"/>
              <a:t>De Plataan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442623" y="3429000"/>
            <a:ext cx="11306755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</a:pPr>
            <a:r>
              <a:rPr lang="nl-BE" sz="3600"/>
              <a:t>co-woonsite</a:t>
            </a:r>
            <a:r>
              <a:rPr lang="nl-BE" sz="3600">
                <a:latin typeface="Inter"/>
                <a:ea typeface="Inter"/>
                <a:cs typeface="Inter"/>
                <a:sym typeface="Inter"/>
              </a:rPr>
              <a:t> voor erkende vluchtelingen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</a:pPr>
            <a:endParaRPr/>
          </a:p>
        </p:txBody>
      </p:sp>
      <p:sp>
        <p:nvSpPr>
          <p:cNvPr id="87" name="Google Shape;87;p1"/>
          <p:cNvSpPr/>
          <p:nvPr/>
        </p:nvSpPr>
        <p:spPr>
          <a:xfrm>
            <a:off x="240632" y="4908884"/>
            <a:ext cx="4138863" cy="19491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7368" y="4631961"/>
            <a:ext cx="3565389" cy="2226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Afbeelding met schermopname, ontwerp&#10;&#10;Door AI gegenereerde inhoud is mogelijk onjuis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6231" y="5328485"/>
            <a:ext cx="3756629" cy="110991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-46104" y="6463204"/>
            <a:ext cx="28523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nl-BE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Mei 2026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20000"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9" descr="Afbeelding met buitenshuis, gebouw, plant, boom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-838200" y="838200"/>
            <a:ext cx="68580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9"/>
          <p:cNvSpPr txBox="1"/>
          <p:nvPr/>
        </p:nvSpPr>
        <p:spPr>
          <a:xfrm>
            <a:off x="4949570" y="115902"/>
            <a:ext cx="757243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5200" b="1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Instroom</a:t>
            </a:r>
            <a:r>
              <a:rPr lang="nl-BE" sz="5200" b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procedure</a:t>
            </a:r>
            <a:endParaRPr sz="5200" b="1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0" name="Google Shape;170;p9"/>
          <p:cNvSpPr txBox="1"/>
          <p:nvPr/>
        </p:nvSpPr>
        <p:spPr>
          <a:xfrm>
            <a:off x="4949570" y="4647775"/>
            <a:ext cx="7340400" cy="174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</a:pPr>
            <a:r>
              <a:rPr lang="nl-BE" sz="2400" dirty="0">
                <a:solidFill>
                  <a:schemeClr val="dk1"/>
                </a:solidFill>
                <a:latin typeface="+mj-lt"/>
                <a:ea typeface="Inter"/>
                <a:cs typeface="Inter"/>
                <a:sym typeface="Inter"/>
              </a:rPr>
              <a:t>1. </a:t>
            </a:r>
            <a:r>
              <a:rPr lang="nl-BE" sz="2400" dirty="0">
                <a:solidFill>
                  <a:schemeClr val="dk1"/>
                </a:solidFill>
                <a:latin typeface="+mj-lt"/>
                <a:ea typeface="Inte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Aanvraagformulier voor De Plataan</a:t>
            </a:r>
            <a:r>
              <a:rPr lang="nl-BE" sz="2400" dirty="0">
                <a:solidFill>
                  <a:schemeClr val="dk1"/>
                </a:solidFill>
                <a:latin typeface="+mj-lt"/>
                <a:ea typeface="Inter"/>
              </a:rPr>
              <a:t> invullen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nl-BE" sz="2400" dirty="0">
                <a:solidFill>
                  <a:schemeClr val="dk1"/>
                </a:solidFill>
                <a:latin typeface="+mj-lt"/>
                <a:ea typeface="Inter"/>
                <a:cs typeface="Inter"/>
                <a:sym typeface="Inter"/>
              </a:rPr>
              <a:t>   2. Verkenningsgesprek met siteverantwoordelijke </a:t>
            </a:r>
            <a:endParaRPr sz="2400" dirty="0">
              <a:solidFill>
                <a:schemeClr val="dk1"/>
              </a:solidFill>
              <a:latin typeface="+mj-l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</a:pPr>
            <a:r>
              <a:rPr lang="nl-BE" sz="2400" dirty="0">
                <a:solidFill>
                  <a:schemeClr val="dk1"/>
                </a:solidFill>
                <a:latin typeface="+mj-lt"/>
                <a:ea typeface="Inter"/>
                <a:cs typeface="Inter"/>
                <a:sym typeface="Inter"/>
              </a:rPr>
              <a:t>  3. Teambespreking met aanvaarding of afwijzing</a:t>
            </a:r>
            <a:endParaRPr lang="nl-BE" sz="2400" dirty="0">
              <a:solidFill>
                <a:schemeClr val="dk1"/>
              </a:solidFill>
              <a:latin typeface="+mj-lt"/>
              <a:ea typeface="Inte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045A2-D0D9-4CEF-DABF-F0D8AB35EE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5249" y="1279872"/>
            <a:ext cx="2633300" cy="2641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20000"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/>
          <p:nvPr/>
        </p:nvSpPr>
        <p:spPr>
          <a:xfrm>
            <a:off x="300038" y="328792"/>
            <a:ext cx="11591923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5200" b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Begeleidings</a:t>
            </a:r>
            <a:r>
              <a:rPr lang="nl-BE" sz="5200" b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aanbod</a:t>
            </a:r>
            <a:endParaRPr/>
          </a:p>
        </p:txBody>
      </p:sp>
      <p:sp>
        <p:nvSpPr>
          <p:cNvPr id="177" name="Google Shape;177;p10"/>
          <p:cNvSpPr txBox="1"/>
          <p:nvPr/>
        </p:nvSpPr>
        <p:spPr>
          <a:xfrm>
            <a:off x="636132" y="1393100"/>
            <a:ext cx="11255829" cy="5156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nl-BE" sz="2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1. </a:t>
            </a:r>
            <a:r>
              <a:rPr lang="nl-BE" sz="28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Aanmelder</a:t>
            </a:r>
            <a:r>
              <a:rPr lang="nl-BE" sz="2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blijft contactpersoon</a:t>
            </a:r>
            <a:endParaRPr sz="2800" dirty="0"/>
          </a:p>
          <a:p>
            <a:pPr marL="514350" indent="-514350">
              <a:lnSpc>
                <a:spcPct val="90000"/>
              </a:lnSpc>
              <a:buClr>
                <a:schemeClr val="dk1"/>
              </a:buClr>
              <a:buSzPts val="3200"/>
              <a:buAutoNum type="arabicPeriod"/>
            </a:pPr>
            <a:endParaRPr lang="nl-BE" sz="28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</a:pPr>
            <a:r>
              <a:rPr lang="nl-BE" sz="2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2. </a:t>
            </a:r>
            <a:r>
              <a:rPr lang="nl-BE" sz="28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Begeleidingsteam</a:t>
            </a:r>
            <a:r>
              <a:rPr lang="nl-BE" sz="2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: siteverantwoordelijke, presentiewerker en  vrijwilligers organiseren:</a:t>
            </a:r>
            <a:endParaRPr sz="2800" dirty="0">
              <a:solidFill>
                <a:schemeClr val="dk1"/>
              </a:solidFill>
            </a:endParaRPr>
          </a:p>
          <a:p>
            <a:pPr marL="0" marR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Inter"/>
              <a:buNone/>
            </a:pPr>
            <a:r>
              <a:rPr lang="nl-BE" sz="2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	- individuele woningbezoeken om voeling te houden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SzPts val="3200"/>
            </a:pPr>
            <a:r>
              <a:rPr lang="nl-BE" sz="28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	- g</a:t>
            </a:r>
            <a:r>
              <a:rPr lang="nl-BE" sz="2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roepen: maandelijks bewonersoverleg per blok, 				vrouwengroep,…</a:t>
            </a:r>
            <a:endParaRPr sz="2800" dirty="0">
              <a:solidFill>
                <a:schemeClr val="dk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ts val="3200"/>
              <a:buFont typeface="Inter"/>
            </a:pPr>
            <a:endParaRPr lang="nl-BE" sz="28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</a:pPr>
            <a:r>
              <a:rPr lang="nl-BE" sz="2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3. </a:t>
            </a:r>
            <a:r>
              <a:rPr lang="nl-BE" sz="28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Buddy</a:t>
            </a:r>
            <a:r>
              <a:rPr lang="nl-BE" sz="2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l-BE" sz="28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i.f.v</a:t>
            </a:r>
            <a:r>
              <a:rPr lang="nl-BE" sz="2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. scharniermomenten: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</a:pPr>
            <a:r>
              <a:rPr lang="nl-BE" sz="2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	- de verhuis naar ons en na ons i.s.m. </a:t>
            </a:r>
            <a:r>
              <a:rPr lang="nl-BE" sz="2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4"/>
              </a:rPr>
              <a:t>KANZO</a:t>
            </a:r>
            <a:endParaRPr lang="nl-BE" sz="28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</a:pPr>
            <a:r>
              <a:rPr lang="nl-BE" sz="2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	- werk zoeken i.s.m. </a:t>
            </a:r>
            <a:r>
              <a:rPr lang="nl-BE" sz="2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5"/>
              </a:rPr>
              <a:t>DUO </a:t>
            </a:r>
            <a:r>
              <a:rPr lang="nl-BE" sz="28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5"/>
              </a:rPr>
              <a:t>for</a:t>
            </a:r>
            <a:r>
              <a:rPr lang="nl-BE" sz="2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5"/>
              </a:rPr>
              <a:t> a JOB</a:t>
            </a:r>
            <a:endParaRPr lang="nl-BE" sz="28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/>
          <p:nvPr/>
        </p:nvSpPr>
        <p:spPr>
          <a:xfrm>
            <a:off x="112295" y="5666746"/>
            <a:ext cx="2390273" cy="10120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300038" y="179163"/>
            <a:ext cx="1159192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5200" b="1">
                <a:solidFill>
                  <a:schemeClr val="bg2"/>
                </a:solidFill>
                <a:latin typeface="Montserrat SemiBold"/>
                <a:sym typeface="Montserrat SemiBold"/>
              </a:rPr>
              <a:t>Activiteiten</a:t>
            </a:r>
            <a:r>
              <a:rPr lang="nl-BE" sz="5200" b="1">
                <a:solidFill>
                  <a:schemeClr val="dk1"/>
                </a:solidFill>
                <a:latin typeface="Montserrat SemiBold"/>
                <a:sym typeface="Montserrat SemiBold"/>
              </a:rPr>
              <a:t>aanbod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6" name="Google Shape;186;p11"/>
          <p:cNvSpPr txBox="1"/>
          <p:nvPr/>
        </p:nvSpPr>
        <p:spPr>
          <a:xfrm>
            <a:off x="522514" y="1090149"/>
            <a:ext cx="11369447" cy="5659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indent="-514350">
              <a:lnSpc>
                <a:spcPct val="90000"/>
              </a:lnSpc>
              <a:buClr>
                <a:schemeClr val="dk1"/>
              </a:buClr>
              <a:buSzPts val="3200"/>
              <a:buAutoNum type="arabicPeriod"/>
            </a:pPr>
            <a:r>
              <a:rPr lang="nl-BE" sz="3200" b="1" dirty="0">
                <a:solidFill>
                  <a:schemeClr val="dk1"/>
                </a:solidFill>
                <a:latin typeface="Inter"/>
                <a:ea typeface="Inter"/>
              </a:rPr>
              <a:t>Ontmoeting:</a:t>
            </a:r>
            <a:endParaRPr lang="nl-BE" sz="3200" dirty="0">
              <a:solidFill>
                <a:schemeClr val="dk1"/>
              </a:solidFill>
              <a:latin typeface="Inter"/>
              <a:ea typeface="Inter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3200"/>
            </a:pPr>
            <a:r>
              <a:rPr lang="nl-BE" sz="3200" dirty="0">
                <a:solidFill>
                  <a:schemeClr val="dk1"/>
                </a:solidFill>
                <a:latin typeface="Inter"/>
                <a:ea typeface="Inter"/>
              </a:rPr>
              <a:t> 	- op het binnenplein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3200"/>
            </a:pPr>
            <a:r>
              <a:rPr lang="nl-BE" sz="3200" dirty="0">
                <a:solidFill>
                  <a:schemeClr val="dk1"/>
                </a:solidFill>
                <a:latin typeface="Inter"/>
                <a:ea typeface="Inter"/>
              </a:rPr>
              <a:t>	- in de </a:t>
            </a:r>
            <a:r>
              <a:rPr lang="nl-BE" sz="3200" dirty="0" err="1">
                <a:solidFill>
                  <a:schemeClr val="dk1"/>
                </a:solidFill>
                <a:latin typeface="Inter"/>
                <a:ea typeface="Inter"/>
              </a:rPr>
              <a:t>wasbar</a:t>
            </a:r>
            <a:endParaRPr lang="nl-BE" sz="3200" dirty="0">
              <a:solidFill>
                <a:schemeClr val="dk1"/>
              </a:solidFill>
              <a:latin typeface="Inter"/>
              <a:ea typeface="Inter"/>
            </a:endParaRPr>
          </a:p>
          <a:p>
            <a:pPr marL="514350" indent="-514350">
              <a:lnSpc>
                <a:spcPct val="90000"/>
              </a:lnSpc>
              <a:buClr>
                <a:schemeClr val="dk1"/>
              </a:buClr>
              <a:buSzPts val="3200"/>
              <a:buAutoNum type="arabicPeriod"/>
            </a:pPr>
            <a:endParaRPr lang="nl-BE" sz="3200" dirty="0">
              <a:solidFill>
                <a:schemeClr val="dk1"/>
              </a:solidFill>
              <a:latin typeface="Inter"/>
              <a:ea typeface="Inter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3200"/>
            </a:pPr>
            <a:r>
              <a:rPr lang="nl-BE" sz="3200" dirty="0">
                <a:solidFill>
                  <a:schemeClr val="dk1"/>
                </a:solidFill>
                <a:latin typeface="Inter"/>
                <a:ea typeface="Inter"/>
              </a:rPr>
              <a:t>2. </a:t>
            </a:r>
            <a:r>
              <a:rPr lang="nl-BE" sz="3200" b="1" dirty="0">
                <a:solidFill>
                  <a:schemeClr val="dk1"/>
                </a:solidFill>
                <a:latin typeface="Inter"/>
                <a:ea typeface="Inter"/>
              </a:rPr>
              <a:t>Ontspanning</a:t>
            </a:r>
            <a:r>
              <a:rPr lang="nl-BE" sz="3200" dirty="0">
                <a:solidFill>
                  <a:schemeClr val="dk1"/>
                </a:solidFill>
                <a:latin typeface="Inter"/>
                <a:ea typeface="Inter"/>
              </a:rPr>
              <a:t>: 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3200"/>
            </a:pPr>
            <a:r>
              <a:rPr lang="nl-BE" sz="3200" dirty="0">
                <a:solidFill>
                  <a:schemeClr val="dk1"/>
                </a:solidFill>
                <a:latin typeface="Inter"/>
                <a:ea typeface="Inter"/>
              </a:rPr>
              <a:t>	- samen koken en eten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3200"/>
            </a:pPr>
            <a:r>
              <a:rPr lang="nl-BE" sz="3200" dirty="0">
                <a:solidFill>
                  <a:schemeClr val="dk1"/>
                </a:solidFill>
                <a:latin typeface="Inter"/>
                <a:ea typeface="Inter"/>
              </a:rPr>
              <a:t>	- wandelen, spel, 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3200"/>
            </a:pPr>
            <a:r>
              <a:rPr lang="nl-BE" sz="3200" dirty="0">
                <a:solidFill>
                  <a:schemeClr val="dk1"/>
                </a:solidFill>
                <a:latin typeface="Inter"/>
                <a:ea typeface="Inter"/>
              </a:rPr>
              <a:t>	- sport, cultuur...</a:t>
            </a:r>
          </a:p>
        </p:txBody>
      </p:sp>
      <p:pic>
        <p:nvPicPr>
          <p:cNvPr id="187" name="Google Shape;187;p11" descr="Afbeelding met overdekt, muur, meubels, vlo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4751" y="1078626"/>
            <a:ext cx="3773131" cy="2841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C566D5-7403-0AF7-50E7-D8E3F7F94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844" y="3990627"/>
            <a:ext cx="3696840" cy="2786975"/>
          </a:xfrm>
          <a:prstGeom prst="rect">
            <a:avLst/>
          </a:prstGeom>
        </p:spPr>
      </p:pic>
      <p:pic>
        <p:nvPicPr>
          <p:cNvPr id="4" name="Afbeelding 3" descr="Afbeelding met overdekt, huiskamer, meubels, scène&#10;&#10;Door AI gegenereerde inhoud is mogelijk onjuist.">
            <a:extLst>
              <a:ext uri="{FF2B5EF4-FFF2-40B4-BE49-F238E27FC236}">
                <a16:creationId xmlns:a16="http://schemas.microsoft.com/office/drawing/2014/main" id="{E99B28E5-66F5-5329-A202-32A0AED76B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3615" y="1019393"/>
            <a:ext cx="2594362" cy="34591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2819C-1F72-CC67-D93E-EAA76080E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057" y="1530078"/>
            <a:ext cx="8573771" cy="2528601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1. </a:t>
            </a:r>
            <a:r>
              <a:rPr lang="en-US" b="1" dirty="0" err="1"/>
              <a:t>Trajectbegeleiding</a:t>
            </a:r>
            <a:endParaRPr lang="en-US" b="1" dirty="0"/>
          </a:p>
          <a:p>
            <a:pPr lvl="1"/>
            <a:r>
              <a:rPr lang="en-US" dirty="0"/>
              <a:t>Van </a:t>
            </a:r>
            <a:r>
              <a:rPr lang="en-US" dirty="0" err="1"/>
              <a:t>bij</a:t>
            </a:r>
            <a:r>
              <a:rPr lang="en-US" dirty="0"/>
              <a:t> het begin </a:t>
            </a:r>
            <a:r>
              <a:rPr lang="en-US" dirty="0" err="1"/>
              <a:t>duidelijk</a:t>
            </a:r>
            <a:r>
              <a:rPr lang="en-US" dirty="0"/>
              <a:t>: </a:t>
            </a:r>
            <a:r>
              <a:rPr lang="en-US" dirty="0" err="1"/>
              <a:t>zie</a:t>
            </a:r>
            <a:r>
              <a:rPr lang="en-US" dirty="0"/>
              <a:t> contract</a:t>
            </a:r>
          </a:p>
          <a:p>
            <a:pPr lvl="1"/>
            <a:r>
              <a:rPr lang="en-US" dirty="0"/>
              <a:t>3 </a:t>
            </a:r>
            <a:r>
              <a:rPr lang="en-US" dirty="0" err="1"/>
              <a:t>maandelijkse</a:t>
            </a:r>
            <a:r>
              <a:rPr lang="en-US" dirty="0"/>
              <a:t> </a:t>
            </a:r>
            <a:r>
              <a:rPr lang="en-US" dirty="0" err="1"/>
              <a:t>opvolgingsgesprekken</a:t>
            </a:r>
            <a:endParaRPr lang="en-US" dirty="0"/>
          </a:p>
          <a:p>
            <a:pPr lvl="1"/>
            <a:r>
              <a:rPr lang="nl-NL" dirty="0" err="1"/>
              <a:t>Wooncoaching</a:t>
            </a:r>
            <a:r>
              <a:rPr lang="nl-NL" dirty="0"/>
              <a:t> en versterking sociaal netwerk </a:t>
            </a:r>
          </a:p>
          <a:p>
            <a:pPr lvl="1"/>
            <a:r>
              <a:rPr lang="nl-NL" dirty="0"/>
              <a:t>Buddy-aanbod</a:t>
            </a:r>
          </a:p>
        </p:txBody>
      </p:sp>
      <p:sp>
        <p:nvSpPr>
          <p:cNvPr id="7" name="Google Shape;215;p14">
            <a:extLst>
              <a:ext uri="{FF2B5EF4-FFF2-40B4-BE49-F238E27FC236}">
                <a16:creationId xmlns:a16="http://schemas.microsoft.com/office/drawing/2014/main" id="{745858D9-A81B-0E2A-15A7-AB747F620E72}"/>
              </a:ext>
            </a:extLst>
          </p:cNvPr>
          <p:cNvSpPr txBox="1">
            <a:spLocks/>
          </p:cNvSpPr>
          <p:nvPr/>
        </p:nvSpPr>
        <p:spPr>
          <a:xfrm>
            <a:off x="794657" y="286844"/>
            <a:ext cx="12094029" cy="89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SemiBold"/>
              <a:buNone/>
              <a:defRPr sz="44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4400"/>
            </a:pPr>
            <a:r>
              <a:rPr lang="nl-BE" sz="5400">
                <a:solidFill>
                  <a:schemeClr val="dk2"/>
                </a:solidFill>
              </a:rPr>
              <a:t>Visie op doorstroom na 3 jaar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678C692-38B5-6F97-31D5-F7DDF9F65951}"/>
              </a:ext>
            </a:extLst>
          </p:cNvPr>
          <p:cNvSpPr txBox="1">
            <a:spLocks/>
          </p:cNvSpPr>
          <p:nvPr/>
        </p:nvSpPr>
        <p:spPr>
          <a:xfrm>
            <a:off x="2137773" y="4063621"/>
            <a:ext cx="11356342" cy="250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•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•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•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114300" indent="0">
              <a:buNone/>
            </a:pPr>
            <a:r>
              <a:rPr lang="nl-NL" b="1" dirty="0"/>
              <a:t>2. Exit-strategie</a:t>
            </a:r>
            <a:endParaRPr lang="nl-NL" dirty="0"/>
          </a:p>
          <a:p>
            <a:pPr lvl="1"/>
            <a:r>
              <a:rPr lang="nl-NL" dirty="0"/>
              <a:t>Na 2 jaar: herinnering aan einde contract</a:t>
            </a:r>
          </a:p>
          <a:p>
            <a:pPr lvl="1"/>
            <a:r>
              <a:rPr lang="nl-NL" dirty="0"/>
              <a:t>Hulp in zoektocht naar woning</a:t>
            </a:r>
          </a:p>
          <a:p>
            <a:pPr lvl="1"/>
            <a:r>
              <a:rPr lang="nl-NL" dirty="0"/>
              <a:t>Zachte druk: woonvergoeding stijgt jaarlijks met 100 €/maand</a:t>
            </a:r>
          </a:p>
          <a:p>
            <a:pPr lvl="1"/>
            <a:r>
              <a:rPr lang="nl-NL" dirty="0"/>
              <a:t>Groei aanmoedigen </a:t>
            </a:r>
            <a:r>
              <a:rPr lang="nl-NL" dirty="0" err="1"/>
              <a:t>i.f.v</a:t>
            </a:r>
            <a:r>
              <a:rPr lang="nl-NL" dirty="0"/>
              <a:t>. 3j (streefdoel, geen breekpunt)</a:t>
            </a:r>
          </a:p>
        </p:txBody>
      </p:sp>
    </p:spTree>
    <p:extLst>
      <p:ext uri="{BB962C8B-B14F-4D97-AF65-F5344CB8AC3E}">
        <p14:creationId xmlns:p14="http://schemas.microsoft.com/office/powerpoint/2010/main" val="850348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 txBox="1"/>
          <p:nvPr/>
        </p:nvSpPr>
        <p:spPr>
          <a:xfrm>
            <a:off x="300038" y="12059"/>
            <a:ext cx="11591923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5200" b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Bewoners</a:t>
            </a:r>
            <a:r>
              <a:rPr lang="nl-BE" sz="5200" b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mei </a:t>
            </a:r>
            <a:r>
              <a:rPr lang="nl-BE" sz="4800" b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2026</a:t>
            </a:r>
            <a:endParaRPr/>
          </a:p>
        </p:txBody>
      </p:sp>
      <p:sp>
        <p:nvSpPr>
          <p:cNvPr id="194" name="Google Shape;194;p12"/>
          <p:cNvSpPr txBox="1"/>
          <p:nvPr/>
        </p:nvSpPr>
        <p:spPr>
          <a:xfrm>
            <a:off x="300039" y="1454727"/>
            <a:ext cx="11591924" cy="479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"/>
              <a:buNone/>
            </a:pPr>
            <a:endParaRPr sz="2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5" name="Google Shape;195;p12"/>
          <p:cNvSpPr/>
          <p:nvPr/>
        </p:nvSpPr>
        <p:spPr>
          <a:xfrm>
            <a:off x="112295" y="5550568"/>
            <a:ext cx="2390273" cy="11282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6" name="Google Shape;196;p12"/>
          <p:cNvSpPr txBox="1"/>
          <p:nvPr/>
        </p:nvSpPr>
        <p:spPr>
          <a:xfrm>
            <a:off x="625366" y="6301255"/>
            <a:ext cx="113244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4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22 bewoners</a:t>
            </a:r>
            <a:r>
              <a:rPr lang="nl-BE" sz="24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:9 vrouwen, 13 mannen van 19 tot 68j (gemiddeld 31j)</a:t>
            </a:r>
            <a:endParaRPr/>
          </a:p>
        </p:txBody>
      </p:sp>
      <p:pic>
        <p:nvPicPr>
          <p:cNvPr id="197" name="Google Shape;19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130" y="877445"/>
            <a:ext cx="9632731" cy="5370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"/>
          <p:cNvSpPr txBox="1"/>
          <p:nvPr/>
        </p:nvSpPr>
        <p:spPr>
          <a:xfrm>
            <a:off x="300039" y="-2285"/>
            <a:ext cx="11591923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5200" b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Bewoners</a:t>
            </a:r>
            <a:r>
              <a:rPr lang="nl-BE" sz="5200" b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mei </a:t>
            </a:r>
            <a:r>
              <a:rPr lang="nl-BE" sz="4800" b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2026</a:t>
            </a:r>
            <a:endParaRPr/>
          </a:p>
        </p:txBody>
      </p:sp>
      <p:sp>
        <p:nvSpPr>
          <p:cNvPr id="204" name="Google Shape;204;p13"/>
          <p:cNvSpPr txBox="1"/>
          <p:nvPr/>
        </p:nvSpPr>
        <p:spPr>
          <a:xfrm>
            <a:off x="300039" y="1454727"/>
            <a:ext cx="11591924" cy="479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"/>
              <a:buNone/>
            </a:pPr>
            <a:endParaRPr sz="2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5" name="Google Shape;205;p13"/>
          <p:cNvSpPr/>
          <p:nvPr/>
        </p:nvSpPr>
        <p:spPr>
          <a:xfrm>
            <a:off x="112295" y="5550568"/>
            <a:ext cx="2390273" cy="11282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6" name="Google Shape;206;p13"/>
          <p:cNvSpPr txBox="1"/>
          <p:nvPr/>
        </p:nvSpPr>
        <p:spPr>
          <a:xfrm>
            <a:off x="441434" y="6027003"/>
            <a:ext cx="114505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4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Uit 10 landen</a:t>
            </a:r>
            <a:r>
              <a:rPr lang="nl-BE" sz="24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: 7 Eritrea; 3 Afghanistan, 2 Albanië, Ethiopië, </a:t>
            </a:r>
            <a:r>
              <a:rPr lang="nl-BE" sz="240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Oekraine</a:t>
            </a:r>
            <a:r>
              <a:rPr lang="nl-BE" sz="24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 Somalië; 1 Senegal, Irak, Syrië, Pakistan</a:t>
            </a:r>
            <a:endParaRPr/>
          </a:p>
        </p:txBody>
      </p:sp>
      <p:pic>
        <p:nvPicPr>
          <p:cNvPr id="207" name="Google Shape;20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1960" y="810245"/>
            <a:ext cx="9238592" cy="5216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712" y="248222"/>
            <a:ext cx="10707088" cy="128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711" y="3911"/>
            <a:ext cx="3468089" cy="15262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4" name="Google Shape;214;p14"/>
          <p:cNvGraphicFramePr/>
          <p:nvPr>
            <p:extLst>
              <p:ext uri="{D42A27DB-BD31-4B8C-83A1-F6EECF244321}">
                <p14:modId xmlns:p14="http://schemas.microsoft.com/office/powerpoint/2010/main" val="1452513296"/>
              </p:ext>
            </p:extLst>
          </p:nvPr>
        </p:nvGraphicFramePr>
        <p:xfrm>
          <a:off x="157656" y="1530146"/>
          <a:ext cx="11871435" cy="5222276"/>
        </p:xfrm>
        <a:graphic>
          <a:graphicData uri="http://schemas.openxmlformats.org/drawingml/2006/table">
            <a:tbl>
              <a:tblPr firstRow="1" bandRow="1">
                <a:noFill/>
                <a:tableStyleId>{3942B7CF-453D-43C1-AB51-CB6CFFCC6195}</a:tableStyleId>
              </a:tblPr>
              <a:tblGrid>
                <a:gridCol w="2374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4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4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4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2979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b="1" u="none" strike="noStrike" cap="none"/>
                        <a:t>WERKINGEN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u="none" strike="noStrike" cap="none"/>
                        <a:t>Jongeren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u="none" strike="noStrike" cap="none">
                          <a:solidFill>
                            <a:schemeClr val="dk2"/>
                          </a:solidFill>
                        </a:rPr>
                        <a:t>De Plataan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u="none" strike="noStrike" cap="none"/>
                        <a:t>Volwassenen Woonterp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u="none" strike="noStrike" cap="none"/>
                        <a:t>Senioren</a:t>
                      </a:r>
                      <a:endParaRPr lang="en-US"/>
                    </a:p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u="none" strike="noStrike" cap="none"/>
                        <a:t>Thuis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u="none" strike="noStrike" cap="none"/>
                        <a:t>Kip en Ei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979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b="1" u="none" strike="noStrike" cap="none"/>
                        <a:t>DOELGROEP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/>
                        <a:t>Gevluchte jongeren en jongvolwassenen</a:t>
                      </a:r>
                      <a:endParaRPr sz="1800"/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/>
                        <a:t>Gevluchte gezinnen en alleenstaanden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/>
                        <a:t>Volwassenen in Burkina Faso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289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b="1"/>
                        <a:t>ACTIVITEITEN vanuit PRESENTIE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/>
                        <a:t>Sport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/>
                        <a:t>Expressie Samenwerking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/>
                        <a:t>Begeleiding</a:t>
                      </a:r>
                      <a:endParaRPr/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/>
                        <a:t>Ontmoeting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/>
                        <a:t>Vrijetijdsactiviteiten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/>
                        <a:t>Vorming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/>
                        <a:t>Coöperaties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/>
                        <a:t>Voeding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/>
                        <a:t>Energie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979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b="1"/>
                        <a:t>INHOUD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/>
                        <a:t>Inburgering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/>
                        <a:t>Samen(wonen)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/>
                        <a:t>Armoede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Inter"/>
                        <a:buNone/>
                      </a:pPr>
                      <a:r>
                        <a:rPr lang="nl-BE" sz="1800"/>
                        <a:t>Samen(wonen)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/>
                        <a:t>Eenzaamheid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/>
                        <a:t>Veerkracht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"/>
          <p:cNvSpPr txBox="1">
            <a:spLocks noGrp="1"/>
          </p:cNvSpPr>
          <p:nvPr>
            <p:ph type="ctrTitle"/>
          </p:nvPr>
        </p:nvSpPr>
        <p:spPr>
          <a:xfrm>
            <a:off x="1298222" y="1869324"/>
            <a:ext cx="9595556" cy="1088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 SemiBold"/>
              <a:buNone/>
            </a:pPr>
            <a:r>
              <a:rPr lang="nl-BE" sz="4800"/>
              <a:t>Dank u wel voor uw aandacht!</a:t>
            </a:r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903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"/>
              <a:buNone/>
            </a:pPr>
            <a:r>
              <a:rPr lang="nl-BE" sz="2800"/>
              <a:t>Meer weten? Helpen? </a:t>
            </a:r>
            <a:br>
              <a:rPr lang="nl-BE" sz="2800"/>
            </a:br>
            <a:r>
              <a:rPr lang="nl-BE" sz="2800"/>
              <a:t>www.psc-antwerpen.be</a:t>
            </a:r>
            <a:endParaRPr/>
          </a:p>
        </p:txBody>
      </p:sp>
      <p:sp>
        <p:nvSpPr>
          <p:cNvPr id="223" name="Google Shape;223;p15"/>
          <p:cNvSpPr/>
          <p:nvPr/>
        </p:nvSpPr>
        <p:spPr>
          <a:xfrm>
            <a:off x="9015664" y="5005138"/>
            <a:ext cx="2727158" cy="17218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24" name="Google Shape;224;p15" descr="Afbeelding met schermopname, ontwerp&#10;&#10;Door AI gegenereerde inhoud is mogelijk onjuis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4254" y="5311094"/>
            <a:ext cx="3756629" cy="1109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5"/>
          <p:cNvSpPr/>
          <p:nvPr/>
        </p:nvSpPr>
        <p:spPr>
          <a:xfrm>
            <a:off x="191117" y="5005139"/>
            <a:ext cx="4058652" cy="18528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26" name="Google Shape;22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117" y="4500925"/>
            <a:ext cx="3565389" cy="2226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4754880" y="312598"/>
            <a:ext cx="7132322" cy="158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5200" b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Multifunctioneel </a:t>
            </a:r>
            <a:r>
              <a:rPr lang="nl-BE" sz="5200" b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centrum</a:t>
            </a:r>
            <a:endParaRPr sz="5200" b="1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4654703" y="1763386"/>
            <a:ext cx="72324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i.s.m. stad en CAW</a:t>
            </a:r>
            <a:endParaRPr sz="3600" b="1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6611322" y="3144257"/>
            <a:ext cx="4913908" cy="89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</a:pPr>
            <a:r>
              <a:rPr lang="nl-BE" b="1"/>
              <a:t>Blindestraat nr. 6 </a:t>
            </a:r>
            <a:br>
              <a:rPr lang="nl-BE" b="1"/>
            </a:br>
            <a:r>
              <a:rPr lang="nl-BE"/>
              <a:t>voor dak- en thuislozen: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6249351" y="4037929"/>
            <a:ext cx="5542433" cy="203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0000" marR="0" lvl="0" indent="-3599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Char char="•"/>
            </a:pPr>
            <a:r>
              <a:rPr lang="nl-BE"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Inloopcentrum De Noen</a:t>
            </a:r>
            <a:endParaRPr/>
          </a:p>
          <a:p>
            <a:pPr marL="720000" marR="0" lvl="0" indent="-35999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Char char="•"/>
            </a:pPr>
            <a:r>
              <a:rPr lang="nl-BE"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Keuken, refter &amp; cafetaria</a:t>
            </a:r>
            <a:endParaRPr/>
          </a:p>
          <a:p>
            <a:pPr marL="720000" marR="0" lvl="0" indent="-35999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Char char="•"/>
            </a:pPr>
            <a:r>
              <a:rPr lang="nl-BE"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Daklozen dispatch</a:t>
            </a:r>
            <a:endParaRPr/>
          </a:p>
          <a:p>
            <a:pPr marL="361950" marR="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</a:pPr>
            <a:endParaRPr sz="2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0" name="Google Shape;100;p2" descr="Afbeelding met buitenshuis, voertuig, Landvoertuig, hemel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r="8624"/>
          <a:stretch/>
        </p:blipFill>
        <p:spPr>
          <a:xfrm>
            <a:off x="-23853" y="-31695"/>
            <a:ext cx="6273204" cy="6921390"/>
          </a:xfrm>
          <a:custGeom>
            <a:avLst/>
            <a:gdLst/>
            <a:ahLst/>
            <a:cxnLst/>
            <a:rect l="l" t="t" r="r" b="b"/>
            <a:pathLst>
              <a:path w="6273204" h="6921390" extrusionOk="0">
                <a:moveTo>
                  <a:pt x="0" y="0"/>
                </a:moveTo>
                <a:lnTo>
                  <a:pt x="5766559" y="0"/>
                </a:lnTo>
                <a:lnTo>
                  <a:pt x="5768869" y="0"/>
                </a:lnTo>
                <a:lnTo>
                  <a:pt x="5769752" y="0"/>
                </a:lnTo>
                <a:lnTo>
                  <a:pt x="5769752" y="12124"/>
                </a:lnTo>
                <a:lnTo>
                  <a:pt x="6273204" y="6921389"/>
                </a:lnTo>
                <a:lnTo>
                  <a:pt x="5769752" y="6921389"/>
                </a:lnTo>
                <a:lnTo>
                  <a:pt x="5769752" y="6921390"/>
                </a:lnTo>
                <a:lnTo>
                  <a:pt x="0" y="692139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4754880" y="312598"/>
            <a:ext cx="7132322" cy="158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5200" b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Multifunctioneel </a:t>
            </a:r>
            <a:r>
              <a:rPr lang="nl-BE" sz="5200" b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centrum</a:t>
            </a:r>
            <a:endParaRPr sz="5200" b="1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4654703" y="1763386"/>
            <a:ext cx="72324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i.s.m. stad en CAW</a:t>
            </a:r>
            <a:endParaRPr sz="3600" b="1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8" name="Google Shape;108;p3"/>
          <p:cNvSpPr txBox="1">
            <a:spLocks noGrp="1"/>
          </p:cNvSpPr>
          <p:nvPr>
            <p:ph type="body" idx="1"/>
          </p:nvPr>
        </p:nvSpPr>
        <p:spPr>
          <a:xfrm>
            <a:off x="6611322" y="3468755"/>
            <a:ext cx="4913908" cy="50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</a:pPr>
            <a:r>
              <a:rPr lang="nl-BE" b="1"/>
              <a:t>… en in nr. 8:</a:t>
            </a:r>
            <a:br>
              <a:rPr lang="nl-BE" b="1"/>
            </a:b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6611322" y="4104143"/>
            <a:ext cx="5275880" cy="138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0000" marR="0" lvl="0" indent="-3599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Char char="•"/>
            </a:pPr>
            <a:r>
              <a:rPr lang="nl-BE"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40 wooneenheden voor erkende vluchtelingen</a:t>
            </a:r>
            <a:endParaRPr/>
          </a:p>
          <a:p>
            <a:pPr marL="720000" marR="0" lvl="0" indent="-35999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Char char="•"/>
            </a:pPr>
            <a:r>
              <a:rPr lang="nl-BE" sz="280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Wasbar</a:t>
            </a:r>
            <a:r>
              <a:rPr lang="nl-BE"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‘De Moerbei’</a:t>
            </a:r>
            <a:endParaRPr/>
          </a:p>
        </p:txBody>
      </p:sp>
      <p:pic>
        <p:nvPicPr>
          <p:cNvPr id="110" name="Google Shape;110;p3" descr="Afbeelding met buitenshuis, voertuig, Landvoertuig, hemel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r="8624"/>
          <a:stretch/>
        </p:blipFill>
        <p:spPr>
          <a:xfrm>
            <a:off x="-23853" y="-31695"/>
            <a:ext cx="6273204" cy="6921390"/>
          </a:xfrm>
          <a:custGeom>
            <a:avLst/>
            <a:gdLst/>
            <a:ahLst/>
            <a:cxnLst/>
            <a:rect l="l" t="t" r="r" b="b"/>
            <a:pathLst>
              <a:path w="6273204" h="6921390" extrusionOk="0">
                <a:moveTo>
                  <a:pt x="0" y="0"/>
                </a:moveTo>
                <a:lnTo>
                  <a:pt x="5766559" y="0"/>
                </a:lnTo>
                <a:lnTo>
                  <a:pt x="5768869" y="0"/>
                </a:lnTo>
                <a:lnTo>
                  <a:pt x="5769752" y="0"/>
                </a:lnTo>
                <a:lnTo>
                  <a:pt x="5769752" y="12124"/>
                </a:lnTo>
                <a:lnTo>
                  <a:pt x="6273204" y="6921389"/>
                </a:lnTo>
                <a:lnTo>
                  <a:pt x="5769752" y="6921389"/>
                </a:lnTo>
                <a:lnTo>
                  <a:pt x="5769752" y="6921390"/>
                </a:lnTo>
                <a:lnTo>
                  <a:pt x="0" y="692139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 l="3190" r="3045"/>
          <a:stretch/>
        </p:blipFill>
        <p:spPr>
          <a:xfrm>
            <a:off x="0" y="328792"/>
            <a:ext cx="4764506" cy="652919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732847" y="328792"/>
            <a:ext cx="10726309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5200" b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Renovatie</a:t>
            </a:r>
            <a:r>
              <a:rPr lang="nl-BE" sz="5200" b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project</a:t>
            </a:r>
            <a:r>
              <a:rPr lang="nl-BE" sz="5200" b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nl-BE" sz="5200" b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2024-2027</a:t>
            </a:r>
            <a:endParaRPr/>
          </a:p>
        </p:txBody>
      </p:sp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4665674" y="1057114"/>
            <a:ext cx="7578804" cy="50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nl-BE" sz="3600">
                <a:latin typeface="Montserrat"/>
                <a:ea typeface="Montserrat"/>
                <a:cs typeface="Montserrat"/>
                <a:sym typeface="Montserrat"/>
              </a:rPr>
              <a:t>van 75 kamers naar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nl-BE" sz="3600">
                <a:latin typeface="Montserrat"/>
                <a:ea typeface="Montserrat"/>
                <a:cs typeface="Montserrat"/>
                <a:sym typeface="Montserrat"/>
              </a:rPr>
              <a:t>40 wooneenheden</a:t>
            </a:r>
            <a:endParaRPr/>
          </a:p>
        </p:txBody>
      </p:sp>
      <p:grpSp>
        <p:nvGrpSpPr>
          <p:cNvPr id="119" name="Google Shape;119;p4"/>
          <p:cNvGrpSpPr/>
          <p:nvPr/>
        </p:nvGrpSpPr>
        <p:grpSpPr>
          <a:xfrm>
            <a:off x="1343148" y="2120706"/>
            <a:ext cx="10794567" cy="1797268"/>
            <a:chOff x="659957" y="2013591"/>
            <a:chExt cx="9874348" cy="683631"/>
          </a:xfrm>
        </p:grpSpPr>
        <p:sp>
          <p:nvSpPr>
            <p:cNvPr id="120" name="Google Shape;120;p4"/>
            <p:cNvSpPr/>
            <p:nvPr/>
          </p:nvSpPr>
          <p:spPr>
            <a:xfrm>
              <a:off x="659957" y="2013591"/>
              <a:ext cx="2742787" cy="683631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BE" sz="2400" b="1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2024 - 2025</a:t>
              </a:r>
              <a:endParaRPr sz="2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1" name="Google Shape;121;p4"/>
            <p:cNvSpPr txBox="1"/>
            <p:nvPr/>
          </p:nvSpPr>
          <p:spPr>
            <a:xfrm>
              <a:off x="4290680" y="2101325"/>
              <a:ext cx="6243625" cy="508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nl-BE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nl-BE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20 wooneenheden in voorbouw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nl-BE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zonnepanelen met batterij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nl-BE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riolen en plein </a:t>
              </a:r>
              <a:r>
                <a:rPr lang="nl-BE" sz="280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heraanleggen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nl-BE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gevels schilderen en installatie </a:t>
              </a:r>
              <a:r>
                <a:rPr lang="nl-BE" sz="280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wasbar</a:t>
              </a:r>
              <a:r>
                <a:rPr lang="nl-BE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Inter"/>
                <a:buNone/>
              </a:pP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4"/>
          <p:cNvGrpSpPr/>
          <p:nvPr/>
        </p:nvGrpSpPr>
        <p:grpSpPr>
          <a:xfrm>
            <a:off x="1343148" y="4474754"/>
            <a:ext cx="10794565" cy="1797268"/>
            <a:chOff x="740355" y="3147977"/>
            <a:chExt cx="9676279" cy="1797268"/>
          </a:xfrm>
        </p:grpSpPr>
        <p:sp>
          <p:nvSpPr>
            <p:cNvPr id="123" name="Google Shape;123;p4"/>
            <p:cNvSpPr/>
            <p:nvPr/>
          </p:nvSpPr>
          <p:spPr>
            <a:xfrm>
              <a:off x="740355" y="3147977"/>
              <a:ext cx="2687768" cy="1797268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BE" sz="2400" b="1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2026 - 2027</a:t>
              </a:r>
              <a:endParaRPr sz="2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4" name="Google Shape;124;p4"/>
            <p:cNvSpPr txBox="1"/>
            <p:nvPr/>
          </p:nvSpPr>
          <p:spPr>
            <a:xfrm>
              <a:off x="4298248" y="3957161"/>
              <a:ext cx="6118386" cy="508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nl-BE" sz="2800">
                  <a:solidFill>
                    <a:schemeClr val="dk1"/>
                  </a:solidFill>
                </a:rPr>
                <a:t>20</a:t>
              </a:r>
              <a:r>
                <a:rPr lang="nl-BE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extra wooneenheden in zijgebouw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nl-BE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brandveilige traphal met lift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nl-BE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fietsenstalling in de kelder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nl-BE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20000"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/>
          <p:nvPr/>
        </p:nvSpPr>
        <p:spPr>
          <a:xfrm>
            <a:off x="300038" y="328792"/>
            <a:ext cx="11591923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5200" b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Doelstelling </a:t>
            </a:r>
            <a:r>
              <a:rPr lang="nl-BE" sz="5200" b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 Plataan </a:t>
            </a:r>
            <a:endParaRPr/>
          </a:p>
        </p:txBody>
      </p:sp>
      <p:sp>
        <p:nvSpPr>
          <p:cNvPr id="131" name="Google Shape;131;p5"/>
          <p:cNvSpPr txBox="1"/>
          <p:nvPr/>
        </p:nvSpPr>
        <p:spPr>
          <a:xfrm>
            <a:off x="-233179" y="1141322"/>
            <a:ext cx="12658357" cy="556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Inter"/>
              <a:buNone/>
            </a:pPr>
            <a:r>
              <a:rPr lang="nl-BE" sz="3100" b="1" dirty="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co-wonen* voor (jong)volwassen erkende vluchtelingen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Inter"/>
              <a:buNone/>
            </a:pPr>
            <a:endParaRPr lang="nl-BE" sz="3100" b="1" dirty="0">
              <a:solidFill>
                <a:schemeClr val="dk2"/>
              </a:solidFill>
              <a:latin typeface="Inter"/>
              <a:ea typeface="Inter"/>
              <a:sym typeface="Inter"/>
            </a:endParaRPr>
          </a:p>
          <a:p>
            <a:pPr lvl="0" algn="ctr">
              <a:lnSpc>
                <a:spcPct val="90000"/>
              </a:lnSpc>
              <a:buClr>
                <a:schemeClr val="dk2"/>
              </a:buClr>
              <a:buSzPts val="3100"/>
            </a:pPr>
            <a:r>
              <a:rPr lang="nl-BE" sz="1800" i="1" dirty="0"/>
              <a:t> </a:t>
            </a:r>
            <a:r>
              <a:rPr lang="nl-BE" sz="2000" b="1" i="1" dirty="0"/>
              <a:t>*</a:t>
            </a:r>
            <a:r>
              <a:rPr lang="nl-BE" sz="2000" i="1" dirty="0"/>
              <a:t>elke bewoner beschikt over een eigen wooneenheid met keuken, WC, badkamer, woon/slaapplaats </a:t>
            </a:r>
          </a:p>
          <a:p>
            <a:pPr lvl="0" algn="ctr">
              <a:lnSpc>
                <a:spcPct val="90000"/>
              </a:lnSpc>
              <a:buClr>
                <a:schemeClr val="dk2"/>
              </a:buClr>
              <a:buSzPts val="3100"/>
            </a:pPr>
            <a:r>
              <a:rPr lang="nl-BE" sz="2000" i="1" dirty="0"/>
              <a:t>en maakt aanvullend gebruik van gemeenschappelijke ruimtes (tuin, fietsenstalling en </a:t>
            </a:r>
            <a:r>
              <a:rPr lang="nl-BE" sz="2000" i="1" dirty="0" err="1"/>
              <a:t>wasbar</a:t>
            </a:r>
            <a:r>
              <a:rPr lang="nl-BE" sz="2000" i="1" dirty="0"/>
              <a:t>)</a:t>
            </a:r>
            <a:endParaRPr sz="2000" i="1" dirty="0">
              <a:solidFill>
                <a:schemeClr val="dk2"/>
              </a:solidFill>
            </a:endParaRPr>
          </a:p>
          <a:p>
            <a:pPr algn="ctr">
              <a:lnSpc>
                <a:spcPct val="90000"/>
              </a:lnSpc>
              <a:spcBef>
                <a:spcPts val="2200"/>
              </a:spcBef>
              <a:buClr>
                <a:schemeClr val="dk1"/>
              </a:buClr>
              <a:buSzPts val="3200"/>
            </a:pPr>
            <a:r>
              <a:rPr lang="nl-BE" sz="3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Vanuit </a:t>
            </a:r>
            <a:r>
              <a:rPr lang="nl-BE" sz="32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presentie</a:t>
            </a:r>
            <a:r>
              <a:rPr lang="nl-BE" sz="3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d.w.z. gericht op waardigheid van de ander</a:t>
            </a:r>
            <a:endParaRPr lang="nl-BE" dirty="0">
              <a:solidFill>
                <a:srgbClr val="65B32E"/>
              </a:solidFill>
              <a:ea typeface="Inter"/>
              <a:sym typeface="Inter"/>
            </a:endParaRPr>
          </a:p>
          <a:p>
            <a:pPr algn="ctr">
              <a:lnSpc>
                <a:spcPct val="90000"/>
              </a:lnSpc>
              <a:spcBef>
                <a:spcPts val="2200"/>
              </a:spcBef>
              <a:buClr>
                <a:schemeClr val="dk1"/>
              </a:buClr>
              <a:buSzPts val="3200"/>
            </a:pPr>
            <a:r>
              <a:rPr lang="nl-BE" sz="3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in een aangename en ondersteunende woonomgeving</a:t>
            </a:r>
            <a:r>
              <a:rPr lang="nl-BE" sz="3200" b="1" dirty="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dirty="0">
              <a:solidFill>
                <a:schemeClr val="dk2"/>
              </a:solidFill>
            </a:endParaRPr>
          </a:p>
          <a:p>
            <a:pPr algn="ctr">
              <a:lnSpc>
                <a:spcPct val="90000"/>
              </a:lnSpc>
              <a:spcBef>
                <a:spcPts val="2200"/>
              </a:spcBef>
              <a:buClr>
                <a:schemeClr val="dk1"/>
              </a:buClr>
              <a:buSzPts val="3200"/>
            </a:pPr>
            <a:r>
              <a:rPr lang="nl-BE" sz="3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een eigen leven helpen uitbouwen</a:t>
            </a:r>
            <a:endParaRPr dirty="0">
              <a:solidFill>
                <a:schemeClr val="dk1"/>
              </a:solidFill>
            </a:endParaRPr>
          </a:p>
          <a:p>
            <a:pPr algn="ctr">
              <a:lnSpc>
                <a:spcPct val="107000"/>
              </a:lnSpc>
              <a:spcBef>
                <a:spcPts val="2200"/>
              </a:spcBef>
              <a:buClr>
                <a:schemeClr val="dk1"/>
              </a:buClr>
              <a:buSzPts val="3200"/>
            </a:pPr>
            <a:r>
              <a:rPr lang="nl-BE" sz="3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om in een periode van ongeveer 3 jaar door te stromen </a:t>
            </a:r>
          </a:p>
          <a:p>
            <a:pPr algn="ctr">
              <a:lnSpc>
                <a:spcPct val="107000"/>
              </a:lnSpc>
              <a:spcBef>
                <a:spcPts val="2200"/>
              </a:spcBef>
              <a:buClr>
                <a:schemeClr val="dk1"/>
              </a:buClr>
              <a:buSzPts val="3200"/>
            </a:pPr>
            <a:r>
              <a:rPr lang="nl-BE" sz="3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naar een maatschappelijk geïntegreerde leefsituatie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20000"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/>
          <p:nvPr/>
        </p:nvSpPr>
        <p:spPr>
          <a:xfrm>
            <a:off x="40171" y="147309"/>
            <a:ext cx="1266762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4000" b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Begeleidings</a:t>
            </a:r>
            <a:r>
              <a:rPr lang="nl-BE" sz="4000" b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team</a:t>
            </a:r>
            <a:endParaRPr/>
          </a:p>
        </p:txBody>
      </p:sp>
      <p:sp>
        <p:nvSpPr>
          <p:cNvPr id="138" name="Google Shape;138;p6"/>
          <p:cNvSpPr txBox="1">
            <a:spLocks noGrp="1"/>
          </p:cNvSpPr>
          <p:nvPr>
            <p:ph type="body" idx="1"/>
          </p:nvPr>
        </p:nvSpPr>
        <p:spPr>
          <a:xfrm>
            <a:off x="-228601" y="775491"/>
            <a:ext cx="12164105" cy="50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>
              <a:lnSpc>
                <a:spcPct val="107000"/>
              </a:lnSpc>
              <a:spcBef>
                <a:spcPts val="0"/>
              </a:spcBef>
              <a:buSzPts val="3600"/>
              <a:buNone/>
            </a:pPr>
            <a:r>
              <a:rPr lang="nl-BE" sz="3200" b="1">
                <a:latin typeface="Montserrat" panose="00000500000000000000" pitchFamily="2" charset="0"/>
              </a:rPr>
              <a:t>Karel Peeters       	Janne Van Laer 	  	      Bob Cools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SzPts val="3600"/>
              <a:buNone/>
            </a:pPr>
            <a:r>
              <a:rPr lang="nl-BE" sz="3200" b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vrijwilliger	  	   site-verantwoordelijke 	     vrijwilliger</a:t>
            </a:r>
            <a:endParaRPr lang="nl-BE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SzPts val="3600"/>
              <a:buNone/>
            </a:pPr>
            <a:endParaRPr sz="3600" b="1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2643649" y="1810757"/>
            <a:ext cx="6799003" cy="1828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941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None/>
            </a:pPr>
            <a:r>
              <a:rPr lang="nl-BE" sz="20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Halftijds maatschappelijk werker</a:t>
            </a:r>
            <a:endParaRPr lang="en-US" dirty="0"/>
          </a:p>
          <a:p>
            <a:pPr marL="359410" algn="ctr">
              <a:buClr>
                <a:schemeClr val="dk1"/>
              </a:buClr>
              <a:buSzPts val="2000"/>
            </a:pPr>
            <a:r>
              <a:rPr lang="nl-BE" sz="20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Permanentie woensdag vanaf 14u</a:t>
            </a:r>
          </a:p>
          <a:p>
            <a:pPr marL="359410" algn="ctr">
              <a:buClr>
                <a:schemeClr val="dk1"/>
              </a:buClr>
              <a:buSzPts val="2000"/>
            </a:pPr>
            <a:r>
              <a:rPr lang="nl-BE" sz="20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Tijdens de werkuren op 0488/44.45.23</a:t>
            </a:r>
            <a:endParaRPr lang="nl-BE" sz="2000" dirty="0">
              <a:latin typeface="Inter"/>
              <a:ea typeface="Inter"/>
              <a:cs typeface="Inter"/>
              <a:sym typeface="Inter"/>
            </a:endParaRPr>
          </a:p>
          <a:p>
            <a:pPr marL="359410" algn="ctr">
              <a:buSzPts val="2000"/>
            </a:pPr>
            <a:r>
              <a:rPr lang="nl-BE" sz="20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 </a:t>
            </a:r>
            <a:r>
              <a:rPr lang="nl-BE" sz="2000" u="sng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janne.vanlaer@psc-antwerpen.be</a:t>
            </a:r>
            <a:r>
              <a:rPr lang="nl-BE" sz="20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lang="nl-BE" sz="2000" dirty="0">
              <a:solidFill>
                <a:schemeClr val="dk1"/>
              </a:solidFill>
              <a:latin typeface="Inter"/>
              <a:ea typeface="Inter"/>
              <a:cs typeface="Inter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8102098" y="2744386"/>
            <a:ext cx="4214520" cy="101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0000" lvl="0" algn="ctr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nl-BE" sz="2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0478/88.12.26 </a:t>
            </a:r>
          </a:p>
          <a:p>
            <a:pPr marL="360000" lvl="0" algn="ctr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nl-BE" sz="2000" u="sng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cools.bob@gmail.com</a:t>
            </a:r>
            <a:endParaRPr/>
          </a:p>
        </p:txBody>
      </p:sp>
      <p:pic>
        <p:nvPicPr>
          <p:cNvPr id="146" name="Google Shape;146;p6" descr="Afbeelding met Menselijk gezicht, persoon, glimlach, kleding&#10;&#10;Door AI gegenereerde inhoud is mogelijk onjuis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42652" y="3895428"/>
            <a:ext cx="1937657" cy="20953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45;p6">
            <a:extLst>
              <a:ext uri="{FF2B5EF4-FFF2-40B4-BE49-F238E27FC236}">
                <a16:creationId xmlns:a16="http://schemas.microsoft.com/office/drawing/2014/main" id="{715DF335-A66F-A74F-E1C1-6051E2DC5BF0}"/>
              </a:ext>
            </a:extLst>
          </p:cNvPr>
          <p:cNvSpPr txBox="1"/>
          <p:nvPr/>
        </p:nvSpPr>
        <p:spPr>
          <a:xfrm>
            <a:off x="-228601" y="2261626"/>
            <a:ext cx="4214520" cy="101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0000" lvl="0" algn="ctr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nl-BE" sz="20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0473/76.14.89</a:t>
            </a:r>
          </a:p>
          <a:p>
            <a:pPr marL="360000" lvl="0" algn="ctr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nl-BE" sz="2000">
                <a:solidFill>
                  <a:srgbClr val="0563C1"/>
                </a:solidFill>
                <a:latin typeface="Inter"/>
                <a:ea typeface="Inter"/>
                <a:cs typeface="Inter"/>
                <a:sym typeface="Inte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</a:t>
            </a:r>
            <a:r>
              <a:rPr lang="nl-BE" sz="20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arel.peeters48@telenet.be</a:t>
            </a:r>
            <a:endParaRPr lang="nl-BE" sz="20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60000" lvl="0" algn="ctr">
              <a:lnSpc>
                <a:spcPct val="90000"/>
              </a:lnSpc>
              <a:buClr>
                <a:schemeClr val="dk1"/>
              </a:buClr>
              <a:buSzPts val="2000"/>
            </a:pPr>
            <a:endParaRPr lang="nl-BE" sz="2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60000" lvl="0" algn="ctr">
              <a:lnSpc>
                <a:spcPct val="90000"/>
              </a:lnSpc>
              <a:buClr>
                <a:schemeClr val="dk1"/>
              </a:buClr>
              <a:buSzPts val="2000"/>
            </a:pPr>
            <a:endParaRPr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53C17ADC-684E-7401-4BCB-6157245DF3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FCCE4E1F-4086-0002-40ED-93DA1363C1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" name="Afbeelding 8" descr="Afbeelding met Menselijk gezicht, persoon, glimlach, kleding&#10;&#10;Door AI gegenereerde inhoud is mogelijk onjuist.">
            <a:extLst>
              <a:ext uri="{FF2B5EF4-FFF2-40B4-BE49-F238E27FC236}">
                <a16:creationId xmlns:a16="http://schemas.microsoft.com/office/drawing/2014/main" id="{E1176FE0-270F-DD34-5EE6-6A7BE9769B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1230" y="3178629"/>
            <a:ext cx="2743923" cy="3553282"/>
          </a:xfrm>
          <a:prstGeom prst="rect">
            <a:avLst/>
          </a:prstGeom>
        </p:spPr>
      </p:pic>
      <p:pic>
        <p:nvPicPr>
          <p:cNvPr id="13" name="Afbeelding 12" descr="Afbeelding met persoon, Menselijk gezicht, kleding, overdekt&#10;&#10;Door AI gegenereerde inhoud is mogelijk onjuist.">
            <a:extLst>
              <a:ext uri="{FF2B5EF4-FFF2-40B4-BE49-F238E27FC236}">
                <a16:creationId xmlns:a16="http://schemas.microsoft.com/office/drawing/2014/main" id="{FA4554B3-A7C0-E6D8-CA1B-ADD4D184DC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547" y="3178629"/>
            <a:ext cx="2889558" cy="32572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392C92-DF82-DFF9-1BF9-72AC99C96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388" y="166908"/>
            <a:ext cx="10056812" cy="803669"/>
          </a:xfrm>
        </p:spPr>
        <p:txBody>
          <a:bodyPr/>
          <a:lstStyle/>
          <a:p>
            <a:pPr algn="ctr"/>
            <a:r>
              <a:rPr lang="nl-NL">
                <a:solidFill>
                  <a:schemeClr val="bg2"/>
                </a:solidFill>
              </a:rPr>
              <a:t>Inwonende medewerkers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9BCDF2C-BC77-1502-4DF6-4C58581C0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1618" y="1911782"/>
            <a:ext cx="5750590" cy="1140321"/>
          </a:xfrm>
        </p:spPr>
        <p:txBody>
          <a:bodyPr/>
          <a:lstStyle/>
          <a:p>
            <a:pPr marL="0" lvl="1" indent="0" algn="ctr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r>
              <a:rPr lang="nl-NL" sz="2000" dirty="0"/>
              <a:t>      Praktische en technische problemen</a:t>
            </a:r>
            <a:endParaRPr lang="nl-NL" dirty="0"/>
          </a:p>
          <a:p>
            <a:pPr marL="571500" lvl="1" indent="0" algn="ctr">
              <a:buClr>
                <a:schemeClr val="dk1"/>
              </a:buClr>
              <a:buSzPts val="2000"/>
              <a:buNone/>
            </a:pPr>
            <a:r>
              <a:rPr lang="nl-NL" sz="2000" dirty="0"/>
              <a:t>buiten de werkuren op 0465/37.05.09                      </a:t>
            </a:r>
            <a:r>
              <a:rPr lang="nl-NL" sz="20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zakrevskyiandrii1977@gmail.com</a:t>
            </a:r>
            <a:endParaRPr lang="nl-NL" dirty="0"/>
          </a:p>
        </p:txBody>
      </p:sp>
      <p:pic>
        <p:nvPicPr>
          <p:cNvPr id="4" name="Google Shape;141;p6">
            <a:extLst>
              <a:ext uri="{FF2B5EF4-FFF2-40B4-BE49-F238E27FC236}">
                <a16:creationId xmlns:a16="http://schemas.microsoft.com/office/drawing/2014/main" id="{340A406A-082F-8BB2-73C6-4CEB55BF662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6095" y="3052103"/>
            <a:ext cx="4719810" cy="32892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470D2E8-9823-BBD6-5C33-56DFBC9FF7D8}"/>
              </a:ext>
            </a:extLst>
          </p:cNvPr>
          <p:cNvSpPr txBox="1"/>
          <p:nvPr/>
        </p:nvSpPr>
        <p:spPr>
          <a:xfrm>
            <a:off x="218661" y="1426993"/>
            <a:ext cx="117433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3200" b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presentiewerker 		conciërge			onderhoud</a:t>
            </a:r>
            <a:endParaRPr lang="nl-NL" sz="32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87B6C1D-C0ED-9C17-00DD-377A0386FD4A}"/>
              </a:ext>
            </a:extLst>
          </p:cNvPr>
          <p:cNvSpPr txBox="1"/>
          <p:nvPr/>
        </p:nvSpPr>
        <p:spPr>
          <a:xfrm>
            <a:off x="218661" y="855884"/>
            <a:ext cx="118882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3200" b="1" dirty="0">
                <a:solidFill>
                  <a:schemeClr val="accen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Jacques Pieters      Andrej </a:t>
            </a:r>
            <a:r>
              <a:rPr lang="nl-BE" sz="3200" b="1" dirty="0" err="1">
                <a:solidFill>
                  <a:schemeClr val="accen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Zakrevkiy</a:t>
            </a:r>
            <a:r>
              <a:rPr lang="nl-BE" sz="3200" b="1" dirty="0">
                <a:solidFill>
                  <a:schemeClr val="accen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	    Hassan </a:t>
            </a:r>
            <a:r>
              <a:rPr lang="nl-BE" sz="3200" b="1" dirty="0" err="1">
                <a:solidFill>
                  <a:schemeClr val="accen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Qasso</a:t>
            </a:r>
            <a:r>
              <a:rPr lang="nl-BE" sz="3200" b="1" dirty="0">
                <a:solidFill>
                  <a:schemeClr val="accen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endParaRPr lang="nl-NL" sz="3200" dirty="0">
              <a:solidFill>
                <a:schemeClr val="accent1"/>
              </a:solidFill>
            </a:endParaRPr>
          </a:p>
        </p:txBody>
      </p:sp>
      <p:pic>
        <p:nvPicPr>
          <p:cNvPr id="10" name="Afbeelding 9" descr="Afbeelding met persoon, kleding, Menselijk gezicht, person&#10;&#10;Door AI gegenereerde inhoud is mogelijk onjuist.">
            <a:extLst>
              <a:ext uri="{FF2B5EF4-FFF2-40B4-BE49-F238E27FC236}">
                <a16:creationId xmlns:a16="http://schemas.microsoft.com/office/drawing/2014/main" id="{54CD91C5-D1BD-6E16-2AED-86919A328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61" y="3259807"/>
            <a:ext cx="3316951" cy="3347822"/>
          </a:xfrm>
          <a:prstGeom prst="rect">
            <a:avLst/>
          </a:prstGeom>
        </p:spPr>
      </p:pic>
      <p:pic>
        <p:nvPicPr>
          <p:cNvPr id="14" name="Afbeelding 13" descr="Afbeelding met persoon, person, Menselijk gezicht, Menselijke baard&#10;&#10;Door AI gegenereerde inhoud is mogelijk onjuist.">
            <a:extLst>
              <a:ext uri="{FF2B5EF4-FFF2-40B4-BE49-F238E27FC236}">
                <a16:creationId xmlns:a16="http://schemas.microsoft.com/office/drawing/2014/main" id="{34F358E5-68D4-56B6-B9EB-91D0640F7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6388" y="2011768"/>
            <a:ext cx="3316951" cy="459586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21F31F2-B02A-9AEA-9219-B9DE69D2BA51}"/>
              </a:ext>
            </a:extLst>
          </p:cNvPr>
          <p:cNvSpPr txBox="1"/>
          <p:nvPr/>
        </p:nvSpPr>
        <p:spPr>
          <a:xfrm>
            <a:off x="348343" y="2011768"/>
            <a:ext cx="3091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</a:rPr>
              <a:t>0497/37.46.00</a:t>
            </a:r>
          </a:p>
          <a:p>
            <a:pPr algn="ctr"/>
            <a:r>
              <a:rPr lang="nl-NL" sz="2000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</a:rPr>
              <a:t>jacques.pieters@psc-antwerpen.be</a:t>
            </a:r>
          </a:p>
        </p:txBody>
      </p:sp>
    </p:spTree>
    <p:extLst>
      <p:ext uri="{BB962C8B-B14F-4D97-AF65-F5344CB8AC3E}">
        <p14:creationId xmlns:p14="http://schemas.microsoft.com/office/powerpoint/2010/main" val="1641806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/>
          <p:nvPr/>
        </p:nvSpPr>
        <p:spPr>
          <a:xfrm>
            <a:off x="838200" y="-30677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5200" b="1" dirty="0">
                <a:solidFill>
                  <a:srgbClr val="92D05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Instroom</a:t>
            </a:r>
            <a:r>
              <a:rPr lang="nl-BE" sz="5200" b="1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criteria</a:t>
            </a:r>
            <a:r>
              <a:rPr lang="nl-BE" sz="4400" b="1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dirty="0"/>
          </a:p>
        </p:txBody>
      </p:sp>
      <p:pic>
        <p:nvPicPr>
          <p:cNvPr id="153" name="Google Shape;153;p7" descr="Afbeelding met overdekt, muur, eigendom, vervormen&#10;&#10;Door AI gegenereerde inhoud is mogelijk onjuist."/>
          <p:cNvPicPr preferRelativeResize="0"/>
          <p:nvPr/>
        </p:nvPicPr>
        <p:blipFill rotWithShape="1">
          <a:blip r:embed="rId3">
            <a:alphaModFix/>
          </a:blip>
          <a:srcRect l="12272" r="2" b="3"/>
          <a:stretch/>
        </p:blipFill>
        <p:spPr>
          <a:xfrm>
            <a:off x="7112754" y="1240434"/>
            <a:ext cx="5069720" cy="433419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"/>
          <p:cNvSpPr txBox="1"/>
          <p:nvPr/>
        </p:nvSpPr>
        <p:spPr>
          <a:xfrm>
            <a:off x="183696" y="1505016"/>
            <a:ext cx="6929058" cy="4334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r>
              <a:rPr lang="nl-BE" sz="2400" dirty="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1. Meerderjarig (focus op 18-30 jaar)</a:t>
            </a:r>
            <a:endParaRPr lang="en-US" sz="2400" dirty="0">
              <a:solidFill>
                <a:schemeClr val="accent1"/>
              </a:solidFill>
              <a:latin typeface="Inter"/>
              <a:ea typeface="Inter"/>
              <a:cs typeface="Inter"/>
            </a:endParaRPr>
          </a:p>
          <a:p>
            <a:pPr marR="0" lvl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r>
              <a:rPr lang="nl-BE" sz="2400" dirty="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2. Erkend vluchteling* zijn bij aanmelding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r>
              <a:rPr lang="nl-BE" sz="2400" dirty="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3. Onzekere woonsituatie</a:t>
            </a:r>
            <a:endParaRPr sz="2400" dirty="0">
              <a:solidFill>
                <a:schemeClr val="accent1"/>
              </a:solidFill>
              <a:latin typeface="Inter"/>
              <a:ea typeface="Inter"/>
              <a:cs typeface="Inter"/>
            </a:endParaRPr>
          </a:p>
          <a:p>
            <a:pPr>
              <a:lnSpc>
                <a:spcPct val="90000"/>
              </a:lnSpc>
              <a:spcBef>
                <a:spcPts val="2200"/>
              </a:spcBef>
              <a:buClr>
                <a:schemeClr val="accent1"/>
              </a:buClr>
              <a:buSzPts val="2400"/>
            </a:pPr>
            <a:r>
              <a:rPr lang="nl-BE" sz="2400" dirty="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4. </a:t>
            </a:r>
            <a:r>
              <a:rPr lang="nl-NL" sz="2400" dirty="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Heeft eigen inkomen (leefloon of ander)</a:t>
            </a:r>
            <a:endParaRPr lang="nl-NL" sz="2400" dirty="0"/>
          </a:p>
          <a:p>
            <a:pPr marR="0" lvl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r>
              <a:rPr lang="nl-BE" sz="2400" dirty="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5. Domiciliëren op De Plataan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r>
              <a:rPr lang="nl-BE" sz="2400" dirty="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6. Sluit een ‘overeenkomst bezetting ter bede’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r>
              <a:rPr lang="nl-BE" sz="2400" dirty="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7. Verblijft als enige op zijn/haar wooneenheid </a:t>
            </a:r>
            <a:endParaRPr dirty="0">
              <a:solidFill>
                <a:schemeClr val="accent1"/>
              </a:solidFill>
            </a:endParaRPr>
          </a:p>
          <a:p>
            <a:pPr marL="69850">
              <a:lnSpc>
                <a:spcPct val="90000"/>
              </a:lnSpc>
              <a:spcBef>
                <a:spcPts val="2200"/>
              </a:spcBef>
              <a:buClr>
                <a:schemeClr val="accent1"/>
              </a:buClr>
              <a:buSzPts val="1100"/>
            </a:pPr>
            <a:r>
              <a:rPr lang="nl-BE" sz="1800" dirty="0">
                <a:ea typeface="Inter"/>
              </a:rPr>
              <a:t>         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194216-08F7-3497-31A2-1EF11250D15E}"/>
              </a:ext>
            </a:extLst>
          </p:cNvPr>
          <p:cNvSpPr txBox="1"/>
          <p:nvPr/>
        </p:nvSpPr>
        <p:spPr>
          <a:xfrm>
            <a:off x="5865009" y="6427825"/>
            <a:ext cx="63269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BE" sz="1800" dirty="0"/>
              <a:t>* omvat ook subsidiair beschermden en tijdelijk ontheemden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20000"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8" descr="Afbeelding met overdekt, muur, interieurontwerp, Planken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5832" y="1141322"/>
            <a:ext cx="4612105" cy="571667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8"/>
          <p:cNvSpPr txBox="1"/>
          <p:nvPr/>
        </p:nvSpPr>
        <p:spPr>
          <a:xfrm>
            <a:off x="300038" y="253779"/>
            <a:ext cx="11591923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5200" b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Richtlijnen </a:t>
            </a:r>
            <a:r>
              <a:rPr lang="nl-BE" sz="5200" b="1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bij selectie</a:t>
            </a:r>
            <a:endParaRPr sz="5200" b="1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2" name="Google Shape;162;p8"/>
          <p:cNvSpPr txBox="1"/>
          <p:nvPr/>
        </p:nvSpPr>
        <p:spPr>
          <a:xfrm>
            <a:off x="132920" y="1535581"/>
            <a:ext cx="8085794" cy="457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>
              <a:buClr>
                <a:schemeClr val="dk1"/>
              </a:buClr>
              <a:buSzPts val="2500"/>
              <a:buAutoNum type="arabicPeriod"/>
            </a:pPr>
            <a:r>
              <a:rPr lang="nl-BE" sz="2500" b="1" dirty="0">
                <a:solidFill>
                  <a:schemeClr val="bg2"/>
                </a:solidFill>
                <a:latin typeface="Inter"/>
                <a:ea typeface="Inter"/>
                <a:cs typeface="Inter"/>
                <a:sym typeface="Inter"/>
              </a:rPr>
              <a:t>Structurele samenwerking met</a:t>
            </a:r>
            <a:r>
              <a:rPr lang="nl-BE" sz="25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</a:p>
          <a:p>
            <a:pPr lvl="4">
              <a:buClr>
                <a:schemeClr val="dk1"/>
              </a:buClr>
              <a:buSzPts val="2500"/>
            </a:pPr>
            <a:r>
              <a:rPr lang="nl-BE" sz="25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	- PSC jongerenwerking</a:t>
            </a:r>
          </a:p>
          <a:p>
            <a:pPr lvl="4">
              <a:buClr>
                <a:schemeClr val="dk1"/>
              </a:buClr>
              <a:buSzPts val="2500"/>
            </a:pPr>
            <a:r>
              <a:rPr lang="nl-BE" sz="25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	- Advies Centrum Migratie</a:t>
            </a:r>
          </a:p>
          <a:p>
            <a:pPr lvl="0">
              <a:buClr>
                <a:schemeClr val="dk1"/>
              </a:buClr>
              <a:buSzPts val="2500"/>
            </a:pPr>
            <a:r>
              <a:rPr lang="nl-BE" sz="25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	- </a:t>
            </a:r>
            <a:r>
              <a:rPr lang="nl-BE" sz="25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Parkours</a:t>
            </a:r>
            <a:endParaRPr lang="nl-BE" sz="25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>
              <a:spcBef>
                <a:spcPts val="2200"/>
              </a:spcBef>
              <a:buClr>
                <a:schemeClr val="dk1"/>
              </a:buClr>
              <a:buSzPts val="2500"/>
            </a:pPr>
            <a:r>
              <a:rPr lang="nl-BE" sz="25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2. </a:t>
            </a:r>
            <a:r>
              <a:rPr lang="nl-BE" sz="2500" b="1" dirty="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Voorrang voor:</a:t>
            </a:r>
          </a:p>
          <a:p>
            <a:pPr lvl="0">
              <a:buClr>
                <a:schemeClr val="dk1"/>
              </a:buClr>
              <a:buSzPts val="2500"/>
            </a:pPr>
            <a:r>
              <a:rPr lang="nl-BE" sz="2500" b="1" dirty="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	</a:t>
            </a:r>
            <a:r>
              <a:rPr lang="nl-BE" sz="2500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- jongeren</a:t>
            </a:r>
            <a:endParaRPr lang="nl-NL" dirty="0">
              <a:solidFill>
                <a:schemeClr val="tx1"/>
              </a:solidFill>
              <a:ea typeface="Inter"/>
            </a:endParaRPr>
          </a:p>
          <a:p>
            <a:pPr lvl="0">
              <a:buClr>
                <a:schemeClr val="dk1"/>
              </a:buClr>
              <a:buSzPts val="2500"/>
            </a:pPr>
            <a:r>
              <a:rPr lang="nl-NL" sz="2500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	- k</a:t>
            </a:r>
            <a:r>
              <a:rPr lang="nl-BE" sz="250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wetsbare woonsituaties</a:t>
            </a:r>
            <a:endParaRPr lang="nl-BE" sz="2500" dirty="0">
              <a:solidFill>
                <a:schemeClr val="tx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None/>
            </a:pPr>
            <a:r>
              <a:rPr lang="nl-BE" sz="25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3. </a:t>
            </a:r>
            <a:r>
              <a:rPr lang="nl-BE" sz="2500" b="1" dirty="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Streven naar goede sociale-mix</a:t>
            </a:r>
            <a:endParaRPr dirty="0"/>
          </a:p>
          <a:p>
            <a:pPr lvl="0">
              <a:buClr>
                <a:schemeClr val="dk1"/>
              </a:buClr>
              <a:buSzPts val="2500"/>
            </a:pPr>
            <a:r>
              <a:rPr lang="nl-BE" sz="25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    - </a:t>
            </a:r>
            <a:r>
              <a:rPr lang="nl-BE" sz="2500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ongeveer 30% </a:t>
            </a:r>
            <a:r>
              <a:rPr lang="nl-NL" sz="2800" dirty="0">
                <a:solidFill>
                  <a:schemeClr val="tx1"/>
                </a:solidFill>
              </a:rPr>
              <a:t>♀ </a:t>
            </a:r>
            <a:r>
              <a:rPr lang="nl-BE" sz="2500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en 70% </a:t>
            </a:r>
            <a:r>
              <a:rPr lang="nl-NL" sz="2800" dirty="0">
                <a:solidFill>
                  <a:schemeClr val="tx1"/>
                </a:solidFill>
              </a:rPr>
              <a:t>♂</a:t>
            </a:r>
            <a:endParaRPr lang="nl-BE" sz="2500" dirty="0">
              <a:solidFill>
                <a:schemeClr val="tx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2500"/>
              <a:buFont typeface="Inter"/>
              <a:buNone/>
            </a:pPr>
            <a:r>
              <a:rPr lang="nl-BE" sz="2500" dirty="0">
                <a:solidFill>
                  <a:schemeClr val="dk1"/>
                </a:solidFill>
                <a:latin typeface="Inter"/>
                <a:ea typeface="Inter"/>
                <a:sym typeface="Inter"/>
              </a:rPr>
              <a:t>     - max. 20% zelfde nationaliteit</a:t>
            </a:r>
            <a:endParaRPr lang="nl-BE" dirty="0"/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2500"/>
              <a:buFont typeface="Inter"/>
              <a:buNone/>
            </a:pPr>
            <a:r>
              <a:rPr lang="nl-BE" sz="25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    - max. 10% niet-vluchtelingen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PSC">
      <a:dk1>
        <a:srgbClr val="325084"/>
      </a:dk1>
      <a:lt1>
        <a:srgbClr val="FFFFFF"/>
      </a:lt1>
      <a:dk2>
        <a:srgbClr val="65B32E"/>
      </a:dk2>
      <a:lt2>
        <a:srgbClr val="FFFFFF"/>
      </a:lt2>
      <a:accent1>
        <a:srgbClr val="325084"/>
      </a:accent1>
      <a:accent2>
        <a:srgbClr val="C00000"/>
      </a:accent2>
      <a:accent3>
        <a:srgbClr val="C490AA"/>
      </a:accent3>
      <a:accent4>
        <a:srgbClr val="5B9BD5"/>
      </a:accent4>
      <a:accent5>
        <a:srgbClr val="FFC000"/>
      </a:accent5>
      <a:accent6>
        <a:srgbClr val="E7E6E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cb5384-0d18-4a85-ac88-49c58d35b52b" xsi:nil="true"/>
    <lcf76f155ced4ddcb4097134ff3c332f xmlns="a6961efd-928b-4b00-a922-1d7547d7e67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31A007DC311846876C20168949F4A7" ma:contentTypeVersion="10" ma:contentTypeDescription="Een nieuw document maken." ma:contentTypeScope="" ma:versionID="4d13a6eb97153b7375ef4695d7371ab8">
  <xsd:schema xmlns:xsd="http://www.w3.org/2001/XMLSchema" xmlns:xs="http://www.w3.org/2001/XMLSchema" xmlns:p="http://schemas.microsoft.com/office/2006/metadata/properties" xmlns:ns2="a6961efd-928b-4b00-a922-1d7547d7e67e" xmlns:ns3="44cb5384-0d18-4a85-ac88-49c58d35b52b" targetNamespace="http://schemas.microsoft.com/office/2006/metadata/properties" ma:root="true" ma:fieldsID="d33839eafea312413791b170c3a61422" ns2:_="" ns3:_="">
    <xsd:import namespace="a6961efd-928b-4b00-a922-1d7547d7e67e"/>
    <xsd:import namespace="44cb5384-0d18-4a85-ac88-49c58d35b5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961efd-928b-4b00-a922-1d7547d7e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feb9f1f0-a7c3-4ebc-9362-2c2f7e30d1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b5384-0d18-4a85-ac88-49c58d35b52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465356-b422-4850-bd75-b655d31da200}" ma:internalName="TaxCatchAll" ma:showField="CatchAllData" ma:web="44cb5384-0d18-4a85-ac88-49c58d35b5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B38051-0B57-4230-A66D-CB97EFCBE568}">
  <ds:schemaRefs>
    <ds:schemaRef ds:uri="44cb5384-0d18-4a85-ac88-49c58d35b52b"/>
    <ds:schemaRef ds:uri="a6961efd-928b-4b00-a922-1d7547d7e67e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3A78D25-FDE8-4013-B595-D4DFD32C77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961efd-928b-4b00-a922-1d7547d7e67e"/>
    <ds:schemaRef ds:uri="44cb5384-0d18-4a85-ac88-49c58d35b5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C90D61-E993-4FF8-8DDE-79780C3D0E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766</Words>
  <Application>Microsoft Office PowerPoint</Application>
  <PresentationFormat>Breedbeeld</PresentationFormat>
  <Paragraphs>160</Paragraphs>
  <Slides>17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Calibri</vt:lpstr>
      <vt:lpstr>Montserrat SemiBold</vt:lpstr>
      <vt:lpstr>Arial</vt:lpstr>
      <vt:lpstr>Roboto</vt:lpstr>
      <vt:lpstr>Montserrat</vt:lpstr>
      <vt:lpstr>Inter</vt:lpstr>
      <vt:lpstr>Kantoorthema</vt:lpstr>
      <vt:lpstr>De Plataan</vt:lpstr>
      <vt:lpstr>PowerPoint-presentatie</vt:lpstr>
      <vt:lpstr>PowerPoint-presentatie</vt:lpstr>
      <vt:lpstr>PowerPoint-presentatie</vt:lpstr>
      <vt:lpstr>PowerPoint-presentatie</vt:lpstr>
      <vt:lpstr>PowerPoint-presentatie</vt:lpstr>
      <vt:lpstr>Inwonende medewerkers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Dank u wel voor uw aandacht!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Petra Schipper</dc:creator>
  <cp:lastModifiedBy>Bob Cools</cp:lastModifiedBy>
  <cp:revision>1</cp:revision>
  <dcterms:created xsi:type="dcterms:W3CDTF">2021-05-09T18:47:31Z</dcterms:created>
  <dcterms:modified xsi:type="dcterms:W3CDTF">2026-06-03T19:25:21Z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0x0101000631A007DC311846876C20168949F4A7</vt:lpwstr>
  </property>
  <property fmtid="{D5CDD505-2E9C-101B-9397-08002B2CF9AE}" pid="3" name="MediaServiceImageTags">
    <vt:lpwstr/>
  </property>
</Properties>
</file>